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91" r:id="rId2"/>
    <p:sldId id="292" r:id="rId3"/>
    <p:sldId id="266" r:id="rId4"/>
    <p:sldId id="267" r:id="rId5"/>
    <p:sldId id="268" r:id="rId6"/>
    <p:sldId id="269" r:id="rId7"/>
    <p:sldId id="264" r:id="rId8"/>
    <p:sldId id="270" r:id="rId9"/>
    <p:sldId id="271" r:id="rId10"/>
    <p:sldId id="275" r:id="rId11"/>
    <p:sldId id="274" r:id="rId12"/>
    <p:sldId id="273" r:id="rId13"/>
    <p:sldId id="276" r:id="rId14"/>
    <p:sldId id="277" r:id="rId15"/>
    <p:sldId id="265" r:id="rId16"/>
    <p:sldId id="280" r:id="rId17"/>
    <p:sldId id="279" r:id="rId18"/>
    <p:sldId id="281" r:id="rId19"/>
    <p:sldId id="282" r:id="rId20"/>
    <p:sldId id="283" r:id="rId21"/>
    <p:sldId id="284" r:id="rId22"/>
    <p:sldId id="289" r:id="rId23"/>
    <p:sldId id="290" r:id="rId24"/>
    <p:sldId id="285" r:id="rId25"/>
    <p:sldId id="286" r:id="rId26"/>
    <p:sldId id="287" r:id="rId27"/>
    <p:sldId id="288" r:id="rId28"/>
    <p:sldId id="272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37E9"/>
    <a:srgbClr val="671098"/>
    <a:srgbClr val="FFC000"/>
    <a:srgbClr val="EA7B00"/>
    <a:srgbClr val="000000"/>
    <a:srgbClr val="4C3A00"/>
    <a:srgbClr val="684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61" d="100"/>
          <a:sy n="61" d="100"/>
        </p:scale>
        <p:origin x="6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A4785-6480-4A0E-9CEB-9BF6D8D4713C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BDE14-EF32-458B-89A4-107219F465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0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c6114aa21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c6114aa21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3045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da7929c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5da7929c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266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6114aa21_0_1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5c6114aa21_0_1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5363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c6114aa21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c6114aa21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106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5c6114aa21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g5c6114aa21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87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85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33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75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50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36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363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52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9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81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87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045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90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C7244-E258-4FEE-B882-1D4924D179D8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005F2-8541-4186-BFDC-E39F4E951D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75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0BB3">
              <a:alpha val="8498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 txBox="1">
            <a:spLocks noGrp="1"/>
          </p:cNvSpPr>
          <p:nvPr>
            <p:ph type="ctrTitle"/>
          </p:nvPr>
        </p:nvSpPr>
        <p:spPr>
          <a:xfrm>
            <a:off x="302125" y="1584100"/>
            <a:ext cx="11230400" cy="169283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pt-BR" sz="5333" b="1" dirty="0" smtClean="0">
                <a:solidFill>
                  <a:srgbClr val="FFFFFF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rPr>
              <a:t>Desafios de um </a:t>
            </a:r>
            <a:r>
              <a:rPr lang="pt-BR" sz="5333" b="1" dirty="0" err="1" smtClean="0">
                <a:solidFill>
                  <a:srgbClr val="FFFFFF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rPr>
              <a:t>chatbot</a:t>
            </a:r>
            <a:r>
              <a:rPr lang="pt-BR" sz="5333" b="1" dirty="0" smtClean="0">
                <a:solidFill>
                  <a:srgbClr val="FFFFFF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rPr>
              <a:t> em produção</a:t>
            </a:r>
            <a:endParaRPr sz="5333" b="1" dirty="0">
              <a:solidFill>
                <a:srgbClr val="FFFFFF"/>
              </a:solidFill>
              <a:latin typeface="Montserrat" panose="00000500000000000000" pitchFamily="2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294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/>
        </p:nvSpPr>
        <p:spPr>
          <a:xfrm>
            <a:off x="5051591" y="1746104"/>
            <a:ext cx="6057600" cy="5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37061" indent="-237061">
              <a:lnSpc>
                <a:spcPct val="90000"/>
              </a:lnSpc>
              <a:buClr>
                <a:schemeClr val="lt1"/>
              </a:buClr>
              <a:buSzPts val="3600"/>
            </a:pPr>
            <a:r>
              <a:rPr lang="pt-BR" sz="4200" b="1" dirty="0">
                <a:latin typeface="Montserrat" panose="00000500000000000000" charset="0"/>
                <a:ea typeface="Calibri"/>
                <a:cs typeface="Calibri"/>
                <a:sym typeface="Calibri"/>
              </a:rPr>
              <a:t>Letícia S. Pedroso</a:t>
            </a:r>
            <a:endParaRPr sz="4200" b="1" dirty="0"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8"/>
          <p:cNvSpPr txBox="1"/>
          <p:nvPr/>
        </p:nvSpPr>
        <p:spPr>
          <a:xfrm>
            <a:off x="5072877" y="2554171"/>
            <a:ext cx="6672000" cy="7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ts val="1200"/>
            </a:pP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AI </a:t>
            </a:r>
            <a:r>
              <a:rPr lang="pt-BR" sz="2000" dirty="0" err="1" smtClean="0">
                <a:latin typeface="Montserrat" panose="00000500000000000000" charset="0"/>
                <a:ea typeface="Calibri"/>
                <a:cs typeface="Calibri"/>
                <a:sym typeface="Calibri"/>
              </a:rPr>
              <a:t>Analyst</a:t>
            </a: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 - </a:t>
            </a:r>
            <a:r>
              <a:rPr lang="pt-BR" sz="2000" dirty="0" err="1" smtClean="0">
                <a:latin typeface="Montserrat" panose="00000500000000000000" charset="0"/>
                <a:ea typeface="Calibri"/>
                <a:cs typeface="Calibri"/>
                <a:sym typeface="Calibri"/>
              </a:rPr>
              <a:t>Everis</a:t>
            </a: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 Brasil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ts val="1200"/>
            </a:pPr>
            <a:r>
              <a:rPr lang="pt-BR" sz="2000" dirty="0" err="1" smtClean="0">
                <a:latin typeface="Montserrat" panose="00000500000000000000" charset="0"/>
                <a:ea typeface="Calibri"/>
                <a:cs typeface="Calibri"/>
                <a:sym typeface="Calibri"/>
              </a:rPr>
              <a:t>Programming</a:t>
            </a: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 </a:t>
            </a:r>
            <a:r>
              <a:rPr lang="pt-BR" sz="2000" dirty="0" err="1" smtClean="0">
                <a:latin typeface="Montserrat" panose="00000500000000000000" charset="0"/>
                <a:ea typeface="Calibri"/>
                <a:cs typeface="Calibri"/>
                <a:sym typeface="Calibri"/>
              </a:rPr>
              <a:t>and</a:t>
            </a: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 AI </a:t>
            </a:r>
            <a:r>
              <a:rPr lang="pt-BR" sz="2000" dirty="0" err="1" smtClean="0">
                <a:latin typeface="Montserrat" panose="00000500000000000000" charset="0"/>
                <a:ea typeface="Calibri"/>
                <a:cs typeface="Calibri"/>
                <a:sym typeface="Calibri"/>
              </a:rPr>
              <a:t>Instructor</a:t>
            </a:r>
            <a:r>
              <a:rPr lang="pt-BR" sz="2000" dirty="0" smtClean="0">
                <a:latin typeface="Montserrat" panose="00000500000000000000" charset="0"/>
                <a:ea typeface="Calibri"/>
                <a:cs typeface="Calibri"/>
                <a:sym typeface="Calibri"/>
              </a:rPr>
              <a:t> - Sesc </a:t>
            </a:r>
            <a:r>
              <a:rPr lang="pt-BR" sz="2000" dirty="0">
                <a:latin typeface="Montserrat" panose="00000500000000000000" charset="0"/>
                <a:ea typeface="Calibri"/>
                <a:cs typeface="Calibri"/>
                <a:sym typeface="Calibri"/>
              </a:rPr>
              <a:t>SP</a:t>
            </a:r>
            <a:endParaRPr sz="20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  <a:p>
            <a:pPr>
              <a:lnSpc>
                <a:spcPct val="115000"/>
              </a:lnSpc>
              <a:buClr>
                <a:schemeClr val="lt1"/>
              </a:buClr>
              <a:buSzPts val="1200"/>
            </a:pPr>
            <a:endParaRPr sz="24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>
              <a:latin typeface="Montserrat" panose="00000500000000000000" charset="0"/>
            </a:endParaRPr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  <a:p>
            <a:pPr>
              <a:lnSpc>
                <a:spcPct val="150000"/>
              </a:lnSpc>
              <a:buClr>
                <a:schemeClr val="lt1"/>
              </a:buClr>
              <a:buSzPts val="1200"/>
            </a:pPr>
            <a:endParaRPr sz="1600" dirty="0"/>
          </a:p>
        </p:txBody>
      </p:sp>
      <p:sp>
        <p:nvSpPr>
          <p:cNvPr id="212" name="Google Shape;212;p38"/>
          <p:cNvSpPr txBox="1"/>
          <p:nvPr/>
        </p:nvSpPr>
        <p:spPr>
          <a:xfrm>
            <a:off x="5549556" y="4148755"/>
            <a:ext cx="2939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 err="1">
                <a:solidFill>
                  <a:schemeClr val="dk1"/>
                </a:solidFill>
                <a:latin typeface="Montserrat" panose="00000500000000000000" charset="0"/>
                <a:ea typeface="Calibri"/>
                <a:cs typeface="Calibri"/>
                <a:sym typeface="Calibri"/>
              </a:rPr>
              <a:t>LeticiaSPedroso</a:t>
            </a:r>
            <a:endParaRPr sz="1900" dirty="0">
              <a:solidFill>
                <a:schemeClr val="dk1"/>
              </a:solidFill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2691" y="4558068"/>
            <a:ext cx="346848" cy="34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02691" y="4216558"/>
            <a:ext cx="301535" cy="30153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8"/>
          <p:cNvSpPr/>
          <p:nvPr/>
        </p:nvSpPr>
        <p:spPr>
          <a:xfrm>
            <a:off x="5549551" y="4546829"/>
            <a:ext cx="51072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>
                <a:latin typeface="Montserrat" panose="00000500000000000000" charset="0"/>
                <a:ea typeface="Calibri"/>
                <a:cs typeface="Calibri"/>
                <a:sym typeface="Calibri"/>
              </a:rPr>
              <a:t>linkedin.com/in/</a:t>
            </a:r>
            <a:r>
              <a:rPr lang="pt-BR" sz="1900" dirty="0" err="1">
                <a:latin typeface="Montserrat" panose="00000500000000000000" charset="0"/>
                <a:ea typeface="Calibri"/>
                <a:cs typeface="Calibri"/>
                <a:sym typeface="Calibri"/>
              </a:rPr>
              <a:t>leticiaspedroso</a:t>
            </a:r>
            <a:endParaRPr sz="19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8"/>
          <p:cNvSpPr txBox="1"/>
          <p:nvPr/>
        </p:nvSpPr>
        <p:spPr>
          <a:xfrm>
            <a:off x="5549544" y="4953949"/>
            <a:ext cx="33492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>
                <a:latin typeface="Montserrat" panose="00000500000000000000" charset="0"/>
                <a:ea typeface="Calibri"/>
                <a:cs typeface="Calibri"/>
                <a:sym typeface="Calibri"/>
              </a:rPr>
              <a:t>@</a:t>
            </a:r>
            <a:r>
              <a:rPr lang="pt-BR" sz="1900" dirty="0" err="1">
                <a:latin typeface="Montserrat" panose="00000500000000000000" charset="0"/>
                <a:ea typeface="Calibri"/>
                <a:cs typeface="Calibri"/>
                <a:sym typeface="Calibri"/>
              </a:rPr>
              <a:t>pedrososleticia</a:t>
            </a:r>
            <a:endParaRPr sz="19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38"/>
          <p:cNvPicPr preferRelativeResize="0"/>
          <p:nvPr/>
        </p:nvPicPr>
        <p:blipFill rotWithShape="1">
          <a:blip r:embed="rId5">
            <a:alphaModFix/>
          </a:blip>
          <a:srcRect t="6440" r="704" b="20540"/>
          <a:stretch/>
        </p:blipFill>
        <p:spPr>
          <a:xfrm>
            <a:off x="1032993" y="1746104"/>
            <a:ext cx="3190733" cy="312858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0025" y="4965122"/>
            <a:ext cx="346833" cy="346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53066" y="5868866"/>
            <a:ext cx="791811" cy="750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528" y="5823227"/>
            <a:ext cx="796527" cy="796527"/>
          </a:xfrm>
          <a:prstGeom prst="rect">
            <a:avLst/>
          </a:prstGeom>
        </p:spPr>
      </p:pic>
      <p:pic>
        <p:nvPicPr>
          <p:cNvPr id="1026" name="Picture 2" descr="https://lh3.googleusercontent.com/Ywyz8ZKaEj9ndKfZolqYW9vabQSAnhPJ49Ius0oXjAapVLe2Jt6EOEH-RWt4jA65fhpS18W6kZFHQAMBoykLjZ05kZX5THv3_CMMpH24EKjPD89dhkY6ucfADuRjlRziT_rMgAGLx8Q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30" y="234117"/>
            <a:ext cx="2228447" cy="141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098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0576" y="3892995"/>
            <a:ext cx="9144000" cy="2387600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Montserrat" panose="00000500000000000000" charset="0"/>
              </a:rPr>
              <a:t>De onde vem a inteligência do </a:t>
            </a:r>
            <a:r>
              <a:rPr lang="pt-BR" b="1" dirty="0" err="1" smtClean="0">
                <a:solidFill>
                  <a:schemeClr val="bg1"/>
                </a:solidFill>
                <a:latin typeface="Montserrat" panose="00000500000000000000" charset="0"/>
              </a:rPr>
              <a:t>Bot</a:t>
            </a:r>
            <a:r>
              <a:rPr lang="pt-BR" b="1" dirty="0" smtClean="0">
                <a:solidFill>
                  <a:schemeClr val="bg1"/>
                </a:solidFill>
                <a:latin typeface="Montserrat" panose="00000500000000000000" charset="0"/>
              </a:rPr>
              <a:t>?</a:t>
            </a:r>
            <a:endParaRPr lang="pt-BR" b="1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39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534511" y="1020870"/>
            <a:ext cx="5265682" cy="2575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37943" y="2317532"/>
            <a:ext cx="6458818" cy="10457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latin typeface="Montserrat" panose="00000500000000000000" charset="0"/>
              </a:rPr>
              <a:t>Data </a:t>
            </a:r>
            <a:r>
              <a:rPr lang="pt-BR" b="1" dirty="0" err="1" smtClean="0">
                <a:latin typeface="Montserrat" panose="00000500000000000000" charset="0"/>
              </a:rPr>
              <a:t>is</a:t>
            </a:r>
            <a:r>
              <a:rPr lang="pt-BR" b="1" dirty="0" smtClean="0">
                <a:latin typeface="Montserrat" panose="00000500000000000000" charset="0"/>
              </a:rPr>
              <a:t> </a:t>
            </a:r>
            <a:r>
              <a:rPr lang="pt-BR" b="1" dirty="0" err="1" smtClean="0">
                <a:latin typeface="Montserrat" panose="00000500000000000000" charset="0"/>
              </a:rPr>
              <a:t>the</a:t>
            </a:r>
            <a:r>
              <a:rPr lang="pt-BR" b="1" dirty="0" smtClean="0">
                <a:latin typeface="Montserrat" panose="00000500000000000000" charset="0"/>
              </a:rPr>
              <a:t> new </a:t>
            </a:r>
            <a:r>
              <a:rPr lang="pt-BR" b="1" dirty="0" err="1" smtClean="0">
                <a:latin typeface="Montserrat" panose="00000500000000000000" charset="0"/>
              </a:rPr>
              <a:t>oil</a:t>
            </a:r>
            <a:endParaRPr lang="pt-BR" b="1" dirty="0">
              <a:latin typeface="Montserrat" panose="00000500000000000000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11820" y="1610715"/>
            <a:ext cx="596568" cy="10457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dirty="0" smtClean="0">
                <a:latin typeface="Montserrat" panose="00000500000000000000" charset="0"/>
              </a:rPr>
              <a:t>“</a:t>
            </a:r>
            <a:endParaRPr lang="pt-BR" sz="9600" dirty="0">
              <a:latin typeface="Montserrat" panose="00000500000000000000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32" y="3042432"/>
            <a:ext cx="5715000" cy="3810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-137160" y="6583680"/>
            <a:ext cx="12329160" cy="274320"/>
          </a:xfrm>
          <a:prstGeom prst="rect">
            <a:avLst/>
          </a:prstGeom>
          <a:solidFill>
            <a:srgbClr val="671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5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473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Montserrat" panose="00000500000000000000" pitchFamily="2" charset="0"/>
              </a:rPr>
              <a:t>Fonte de dados</a:t>
            </a:r>
            <a:endParaRPr lang="pt-BR" sz="4000" b="1" dirty="0">
              <a:latin typeface="Montserrat" panose="00000500000000000000" pitchFamily="2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5944" y="2438400"/>
            <a:ext cx="986942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 smtClean="0">
                <a:latin typeface="Montserrat" panose="00000500000000000000" pitchFamily="2" charset="0"/>
              </a:rPr>
              <a:t>Base própria </a:t>
            </a:r>
          </a:p>
          <a:p>
            <a:pPr>
              <a:lnSpc>
                <a:spcPct val="150000"/>
              </a:lnSpc>
            </a:pPr>
            <a:r>
              <a:rPr lang="pt-BR" sz="3200" dirty="0" smtClean="0">
                <a:latin typeface="Montserrat" panose="00000500000000000000" pitchFamily="2" charset="0"/>
              </a:rPr>
              <a:t>Base fornecida pelo cliente</a:t>
            </a:r>
          </a:p>
          <a:p>
            <a:pPr>
              <a:lnSpc>
                <a:spcPct val="150000"/>
              </a:lnSpc>
            </a:pPr>
            <a:r>
              <a:rPr lang="pt-BR" sz="3200" dirty="0" smtClean="0">
                <a:latin typeface="Montserrat" panose="00000500000000000000" pitchFamily="2" charset="0"/>
              </a:rPr>
              <a:t>Outros </a:t>
            </a:r>
          </a:p>
          <a:p>
            <a:r>
              <a:rPr lang="pt-BR" sz="3200" dirty="0" smtClean="0">
                <a:latin typeface="Montserrat" panose="00000500000000000000" pitchFamily="2" charset="0"/>
              </a:rPr>
              <a:t> </a:t>
            </a:r>
          </a:p>
          <a:p>
            <a:r>
              <a:rPr lang="pt-BR" sz="3600" dirty="0" smtClean="0">
                <a:latin typeface="Montserrat" panose="00000500000000000000" pitchFamily="2" charset="0"/>
              </a:rPr>
              <a:t> </a:t>
            </a:r>
            <a:endParaRPr lang="pt-BR" sz="3600" dirty="0">
              <a:latin typeface="Montserrat" panose="00000500000000000000" pitchFamily="2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77240" y="1636776"/>
            <a:ext cx="298704" cy="265175"/>
          </a:xfrm>
          <a:prstGeom prst="rect">
            <a:avLst/>
          </a:prstGeom>
          <a:solidFill>
            <a:srgbClr val="8837E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9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3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32687" y="2072640"/>
            <a:ext cx="103133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</a:t>
            </a:r>
            <a:r>
              <a:rPr lang="pt-BR" sz="30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Não é possível prever exatamente o comportamento do usuário em uma interação com a máquina.</a:t>
            </a:r>
            <a:r>
              <a:rPr lang="pt-BR" sz="3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”</a:t>
            </a:r>
            <a:endParaRPr lang="pt-BR" sz="3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32687" y="3934968"/>
            <a:ext cx="10313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</a:t>
            </a:r>
            <a:r>
              <a:rPr lang="pt-BR" sz="30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Diferentes meios geram diferentes tipos de interação</a:t>
            </a:r>
            <a:r>
              <a:rPr lang="pt-BR" sz="3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”</a:t>
            </a:r>
            <a:endParaRPr lang="pt-BR" sz="3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54220"/>
            </a:scheme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8"/>
          <p:cNvSpPr/>
          <p:nvPr/>
        </p:nvSpPr>
        <p:spPr>
          <a:xfrm>
            <a:off x="1665903" y="2671801"/>
            <a:ext cx="8739200" cy="1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pt-BR" sz="5000" b="1" dirty="0" err="1">
                <a:solidFill>
                  <a:schemeClr val="lt1"/>
                </a:solidFill>
                <a:latin typeface="Montserrat" panose="00000500000000000000" pitchFamily="2" charset="0"/>
              </a:rPr>
              <a:t>Machine</a:t>
            </a:r>
            <a:r>
              <a:rPr lang="pt-BR" sz="5000" b="1" dirty="0">
                <a:solidFill>
                  <a:schemeClr val="lt1"/>
                </a:solidFill>
                <a:latin typeface="Montserrat" panose="00000500000000000000" pitchFamily="2" charset="0"/>
              </a:rPr>
              <a:t> Learning</a:t>
            </a:r>
            <a:endParaRPr sz="5000" b="1" dirty="0">
              <a:solidFill>
                <a:schemeClr val="lt1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sz="4600" dirty="0">
                <a:solidFill>
                  <a:schemeClr val="lt1"/>
                </a:solidFill>
                <a:latin typeface="Montserrat" panose="00000500000000000000" pitchFamily="2" charset="0"/>
              </a:rPr>
              <a:t>Aprendizado de Máquina</a:t>
            </a:r>
            <a:endParaRPr sz="46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10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52143" y="2685288"/>
            <a:ext cx="10313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</a:t>
            </a:r>
            <a:r>
              <a:rPr lang="pt-BR" sz="48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A máquina aprende com os dados fornecidos a ela</a:t>
            </a:r>
            <a:r>
              <a:rPr lang="pt-BR" sz="48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”</a:t>
            </a:r>
            <a:endParaRPr lang="pt-BR" sz="48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7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601" y="479333"/>
            <a:ext cx="9437967" cy="608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2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3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966;p48"/>
          <p:cNvSpPr txBox="1">
            <a:spLocks/>
          </p:cNvSpPr>
          <p:nvPr/>
        </p:nvSpPr>
        <p:spPr>
          <a:xfrm>
            <a:off x="3111062" y="2576909"/>
            <a:ext cx="5686097" cy="157467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b="1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Classificação</a:t>
            </a:r>
            <a:endParaRPr lang="pt-BR" sz="6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3296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95" y="656209"/>
            <a:ext cx="9301905" cy="602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0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10063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Montserrat" panose="00000500000000000000" pitchFamily="2" charset="0"/>
              </a:rPr>
              <a:t>Alguns métodos podem ser utilizados para classificação de texto</a:t>
            </a:r>
            <a:endParaRPr lang="pt-BR" sz="3600" b="1" dirty="0">
              <a:latin typeface="Montserrat" panose="00000500000000000000" pitchFamily="2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128496" y="3331778"/>
            <a:ext cx="9869424" cy="2025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900" dirty="0" err="1" smtClean="0">
                <a:latin typeface="Montserrat" panose="00000500000000000000" pitchFamily="2" charset="0"/>
              </a:rPr>
              <a:t>RNNs</a:t>
            </a:r>
            <a:endParaRPr lang="pt-BR" sz="2900" dirty="0" smtClean="0"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2900" dirty="0" smtClean="0">
                <a:latin typeface="Montserrat" panose="00000500000000000000" pitchFamily="2" charset="0"/>
              </a:rPr>
              <a:t>Frequência de palavras</a:t>
            </a:r>
          </a:p>
          <a:p>
            <a:pPr>
              <a:lnSpc>
                <a:spcPct val="150000"/>
              </a:lnSpc>
            </a:pPr>
            <a:r>
              <a:rPr lang="pt-BR" sz="2900" dirty="0" smtClean="0">
                <a:latin typeface="Montserrat" panose="00000500000000000000" pitchFamily="2" charset="0"/>
              </a:rPr>
              <a:t>Similaridade – Word2vec</a:t>
            </a:r>
            <a:endParaRPr lang="pt-BR" sz="2900" dirty="0">
              <a:latin typeface="Montserrat" panose="00000500000000000000" pitchFamily="2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77240" y="1636776"/>
            <a:ext cx="298704" cy="265175"/>
          </a:xfrm>
          <a:prstGeom prst="rect">
            <a:avLst/>
          </a:prstGeom>
          <a:solidFill>
            <a:srgbClr val="8837E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444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10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26929" y="1129757"/>
            <a:ext cx="11102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Recurrent</a:t>
            </a:r>
            <a:r>
              <a:rPr lang="pt-BR" sz="4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pt-BR" sz="4200" b="1" dirty="0">
                <a:solidFill>
                  <a:schemeClr val="bg1"/>
                </a:solidFill>
                <a:latin typeface="Montserrat" panose="00000500000000000000" pitchFamily="2" charset="0"/>
              </a:rPr>
              <a:t>Neural Network -RNN</a:t>
            </a:r>
            <a:r>
              <a:rPr lang="pt-BR" sz="4200" b="1" dirty="0"/>
              <a:t>  </a:t>
            </a:r>
            <a:endParaRPr lang="pt-BR" sz="4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32185" y="2522376"/>
            <a:ext cx="111029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>Prever o próximo </a:t>
            </a: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carácter/palavra</a:t>
            </a:r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> a partir do </a:t>
            </a: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estado anterior e/ou futuro</a:t>
            </a:r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>.</a:t>
            </a:r>
          </a:p>
          <a:p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Ex</a:t>
            </a: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: calça a bota e bota a calça</a:t>
            </a:r>
            <a:endParaRPr lang="pt-BR" sz="3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22138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3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26929" y="1129757"/>
            <a:ext cx="11102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Frequência de palavras</a:t>
            </a:r>
            <a:endParaRPr lang="pt-BR" sz="4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32185" y="2522376"/>
            <a:ext cx="1110291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A quantidade de vezes que uma palavra aparece em determinada classe na base de treino, pode ser </a:t>
            </a:r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decisiva na classificação de uma nova frase</a:t>
            </a:r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.</a:t>
            </a:r>
          </a:p>
          <a:p>
            <a:endParaRPr lang="pt-BR" sz="3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Porém cada palavra é tratada </a:t>
            </a:r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individualmente </a:t>
            </a:r>
            <a:endParaRPr lang="pt-BR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8995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43" y="2333297"/>
            <a:ext cx="5374290" cy="403071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6929" y="1129757"/>
            <a:ext cx="11102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 smtClean="0">
                <a:latin typeface="Montserrat" panose="00000500000000000000" pitchFamily="2" charset="0"/>
              </a:rPr>
              <a:t>Word2vec</a:t>
            </a:r>
            <a:endParaRPr lang="pt-BR" sz="42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27"/>
          <p:cNvGrpSpPr/>
          <p:nvPr/>
        </p:nvGrpSpPr>
        <p:grpSpPr>
          <a:xfrm>
            <a:off x="-88" y="0"/>
            <a:ext cx="12192088" cy="6989379"/>
            <a:chOff x="0" y="0"/>
            <a:chExt cx="9165250" cy="5143413"/>
          </a:xfrm>
        </p:grpSpPr>
        <p:sp>
          <p:nvSpPr>
            <p:cNvPr id="3" name="Google Shape;122;p27"/>
            <p:cNvSpPr/>
            <p:nvPr/>
          </p:nvSpPr>
          <p:spPr>
            <a:xfrm>
              <a:off x="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23;p27"/>
            <p:cNvSpPr/>
            <p:nvPr/>
          </p:nvSpPr>
          <p:spPr>
            <a:xfrm>
              <a:off x="0" y="22362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24;p27"/>
            <p:cNvSpPr/>
            <p:nvPr/>
          </p:nvSpPr>
          <p:spPr>
            <a:xfrm>
              <a:off x="0" y="447251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25;p27"/>
            <p:cNvSpPr/>
            <p:nvPr/>
          </p:nvSpPr>
          <p:spPr>
            <a:xfrm>
              <a:off x="0" y="670876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26;p27"/>
            <p:cNvSpPr/>
            <p:nvPr/>
          </p:nvSpPr>
          <p:spPr>
            <a:xfrm>
              <a:off x="0" y="894501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7;p27"/>
            <p:cNvSpPr/>
            <p:nvPr/>
          </p:nvSpPr>
          <p:spPr>
            <a:xfrm>
              <a:off x="0" y="1118127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8;p27"/>
            <p:cNvSpPr/>
            <p:nvPr/>
          </p:nvSpPr>
          <p:spPr>
            <a:xfrm>
              <a:off x="0" y="1341752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9;p27"/>
            <p:cNvSpPr/>
            <p:nvPr/>
          </p:nvSpPr>
          <p:spPr>
            <a:xfrm>
              <a:off x="0" y="1565378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0;p27"/>
            <p:cNvSpPr/>
            <p:nvPr/>
          </p:nvSpPr>
          <p:spPr>
            <a:xfrm>
              <a:off x="0" y="178900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1;p27"/>
            <p:cNvSpPr/>
            <p:nvPr/>
          </p:nvSpPr>
          <p:spPr>
            <a:xfrm>
              <a:off x="0" y="2012628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2;p27"/>
            <p:cNvSpPr/>
            <p:nvPr/>
          </p:nvSpPr>
          <p:spPr>
            <a:xfrm>
              <a:off x="0" y="2236254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3;p27"/>
            <p:cNvSpPr/>
            <p:nvPr/>
          </p:nvSpPr>
          <p:spPr>
            <a:xfrm>
              <a:off x="0" y="2459879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4;p27"/>
            <p:cNvSpPr/>
            <p:nvPr/>
          </p:nvSpPr>
          <p:spPr>
            <a:xfrm>
              <a:off x="0" y="2683504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5;p27"/>
            <p:cNvSpPr/>
            <p:nvPr/>
          </p:nvSpPr>
          <p:spPr>
            <a:xfrm>
              <a:off x="0" y="290713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6;p27"/>
            <p:cNvSpPr/>
            <p:nvPr/>
          </p:nvSpPr>
          <p:spPr>
            <a:xfrm>
              <a:off x="0" y="313075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7;p27"/>
            <p:cNvSpPr/>
            <p:nvPr/>
          </p:nvSpPr>
          <p:spPr>
            <a:xfrm>
              <a:off x="0" y="3354381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8;p27"/>
            <p:cNvSpPr/>
            <p:nvPr/>
          </p:nvSpPr>
          <p:spPr>
            <a:xfrm>
              <a:off x="0" y="3578006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;p27"/>
            <p:cNvSpPr/>
            <p:nvPr/>
          </p:nvSpPr>
          <p:spPr>
            <a:xfrm>
              <a:off x="0" y="3801631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;p27"/>
            <p:cNvSpPr/>
            <p:nvPr/>
          </p:nvSpPr>
          <p:spPr>
            <a:xfrm>
              <a:off x="0" y="4025257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1;p27"/>
            <p:cNvSpPr/>
            <p:nvPr/>
          </p:nvSpPr>
          <p:spPr>
            <a:xfrm>
              <a:off x="0" y="4248882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2;p27"/>
            <p:cNvSpPr/>
            <p:nvPr/>
          </p:nvSpPr>
          <p:spPr>
            <a:xfrm>
              <a:off x="0" y="4472507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3;p27"/>
            <p:cNvSpPr/>
            <p:nvPr/>
          </p:nvSpPr>
          <p:spPr>
            <a:xfrm>
              <a:off x="0" y="469613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4;p27"/>
            <p:cNvSpPr/>
            <p:nvPr/>
          </p:nvSpPr>
          <p:spPr>
            <a:xfrm>
              <a:off x="0" y="4919758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5;p27"/>
            <p:cNvSpPr/>
            <p:nvPr/>
          </p:nvSpPr>
          <p:spPr>
            <a:xfrm>
              <a:off x="223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6;p27"/>
            <p:cNvSpPr/>
            <p:nvPr/>
          </p:nvSpPr>
          <p:spPr>
            <a:xfrm>
              <a:off x="447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7;p27"/>
            <p:cNvSpPr/>
            <p:nvPr/>
          </p:nvSpPr>
          <p:spPr>
            <a:xfrm>
              <a:off x="670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8;p27"/>
            <p:cNvSpPr/>
            <p:nvPr/>
          </p:nvSpPr>
          <p:spPr>
            <a:xfrm>
              <a:off x="8942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9;p27"/>
            <p:cNvSpPr/>
            <p:nvPr/>
          </p:nvSpPr>
          <p:spPr>
            <a:xfrm>
              <a:off x="11177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0;p27"/>
            <p:cNvSpPr/>
            <p:nvPr/>
          </p:nvSpPr>
          <p:spPr>
            <a:xfrm>
              <a:off x="13412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1;p27"/>
            <p:cNvSpPr/>
            <p:nvPr/>
          </p:nvSpPr>
          <p:spPr>
            <a:xfrm>
              <a:off x="15648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2;p27"/>
            <p:cNvSpPr/>
            <p:nvPr/>
          </p:nvSpPr>
          <p:spPr>
            <a:xfrm>
              <a:off x="17883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3;p27"/>
            <p:cNvSpPr/>
            <p:nvPr/>
          </p:nvSpPr>
          <p:spPr>
            <a:xfrm>
              <a:off x="20118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54;p27"/>
            <p:cNvSpPr/>
            <p:nvPr/>
          </p:nvSpPr>
          <p:spPr>
            <a:xfrm>
              <a:off x="22355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55;p27"/>
            <p:cNvSpPr/>
            <p:nvPr/>
          </p:nvSpPr>
          <p:spPr>
            <a:xfrm>
              <a:off x="24590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56;p27"/>
            <p:cNvSpPr/>
            <p:nvPr/>
          </p:nvSpPr>
          <p:spPr>
            <a:xfrm>
              <a:off x="26825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57;p27"/>
            <p:cNvSpPr/>
            <p:nvPr/>
          </p:nvSpPr>
          <p:spPr>
            <a:xfrm>
              <a:off x="2906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58;p27"/>
            <p:cNvSpPr/>
            <p:nvPr/>
          </p:nvSpPr>
          <p:spPr>
            <a:xfrm>
              <a:off x="3129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59;p27"/>
            <p:cNvSpPr/>
            <p:nvPr/>
          </p:nvSpPr>
          <p:spPr>
            <a:xfrm>
              <a:off x="3353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0;p27"/>
            <p:cNvSpPr/>
            <p:nvPr/>
          </p:nvSpPr>
          <p:spPr>
            <a:xfrm>
              <a:off x="35767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1;p27"/>
            <p:cNvSpPr/>
            <p:nvPr/>
          </p:nvSpPr>
          <p:spPr>
            <a:xfrm>
              <a:off x="38002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2;p27"/>
            <p:cNvSpPr/>
            <p:nvPr/>
          </p:nvSpPr>
          <p:spPr>
            <a:xfrm>
              <a:off x="40237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3;p27"/>
            <p:cNvSpPr/>
            <p:nvPr/>
          </p:nvSpPr>
          <p:spPr>
            <a:xfrm>
              <a:off x="42473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;p27"/>
            <p:cNvSpPr/>
            <p:nvPr/>
          </p:nvSpPr>
          <p:spPr>
            <a:xfrm>
              <a:off x="44708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5;p27"/>
            <p:cNvSpPr/>
            <p:nvPr/>
          </p:nvSpPr>
          <p:spPr>
            <a:xfrm>
              <a:off x="46943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6;p27"/>
            <p:cNvSpPr/>
            <p:nvPr/>
          </p:nvSpPr>
          <p:spPr>
            <a:xfrm>
              <a:off x="49180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7;p27"/>
            <p:cNvSpPr/>
            <p:nvPr/>
          </p:nvSpPr>
          <p:spPr>
            <a:xfrm>
              <a:off x="51415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8;p27"/>
            <p:cNvSpPr/>
            <p:nvPr/>
          </p:nvSpPr>
          <p:spPr>
            <a:xfrm>
              <a:off x="53650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9;p27"/>
            <p:cNvSpPr/>
            <p:nvPr/>
          </p:nvSpPr>
          <p:spPr>
            <a:xfrm>
              <a:off x="5588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0;p27"/>
            <p:cNvSpPr/>
            <p:nvPr/>
          </p:nvSpPr>
          <p:spPr>
            <a:xfrm>
              <a:off x="5812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1;p27"/>
            <p:cNvSpPr/>
            <p:nvPr/>
          </p:nvSpPr>
          <p:spPr>
            <a:xfrm>
              <a:off x="6035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2;p27"/>
            <p:cNvSpPr/>
            <p:nvPr/>
          </p:nvSpPr>
          <p:spPr>
            <a:xfrm>
              <a:off x="62592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3;p27"/>
            <p:cNvSpPr/>
            <p:nvPr/>
          </p:nvSpPr>
          <p:spPr>
            <a:xfrm>
              <a:off x="64827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4;p27"/>
            <p:cNvSpPr/>
            <p:nvPr/>
          </p:nvSpPr>
          <p:spPr>
            <a:xfrm>
              <a:off x="67062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5;p27"/>
            <p:cNvSpPr/>
            <p:nvPr/>
          </p:nvSpPr>
          <p:spPr>
            <a:xfrm>
              <a:off x="69298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6;p27"/>
            <p:cNvSpPr/>
            <p:nvPr/>
          </p:nvSpPr>
          <p:spPr>
            <a:xfrm>
              <a:off x="71533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7;p27"/>
            <p:cNvSpPr/>
            <p:nvPr/>
          </p:nvSpPr>
          <p:spPr>
            <a:xfrm>
              <a:off x="737687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8;p27"/>
            <p:cNvSpPr/>
            <p:nvPr/>
          </p:nvSpPr>
          <p:spPr>
            <a:xfrm>
              <a:off x="76005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9;p27"/>
            <p:cNvSpPr/>
            <p:nvPr/>
          </p:nvSpPr>
          <p:spPr>
            <a:xfrm>
              <a:off x="78240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0;p27"/>
            <p:cNvSpPr/>
            <p:nvPr/>
          </p:nvSpPr>
          <p:spPr>
            <a:xfrm>
              <a:off x="804750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1;p27"/>
            <p:cNvSpPr/>
            <p:nvPr/>
          </p:nvSpPr>
          <p:spPr>
            <a:xfrm>
              <a:off x="8271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82;p27"/>
            <p:cNvSpPr/>
            <p:nvPr/>
          </p:nvSpPr>
          <p:spPr>
            <a:xfrm>
              <a:off x="84946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83;p27"/>
            <p:cNvSpPr/>
            <p:nvPr/>
          </p:nvSpPr>
          <p:spPr>
            <a:xfrm>
              <a:off x="8718125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4;p27"/>
            <p:cNvSpPr/>
            <p:nvPr/>
          </p:nvSpPr>
          <p:spPr>
            <a:xfrm>
              <a:off x="8941750" y="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85;p27"/>
            <p:cNvSpPr/>
            <p:nvPr/>
          </p:nvSpPr>
          <p:spPr>
            <a:xfrm>
              <a:off x="223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86;p27"/>
            <p:cNvSpPr/>
            <p:nvPr/>
          </p:nvSpPr>
          <p:spPr>
            <a:xfrm>
              <a:off x="447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87;p27"/>
            <p:cNvSpPr/>
            <p:nvPr/>
          </p:nvSpPr>
          <p:spPr>
            <a:xfrm>
              <a:off x="670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88;p27"/>
            <p:cNvSpPr/>
            <p:nvPr/>
          </p:nvSpPr>
          <p:spPr>
            <a:xfrm>
              <a:off x="8942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89;p27"/>
            <p:cNvSpPr/>
            <p:nvPr/>
          </p:nvSpPr>
          <p:spPr>
            <a:xfrm>
              <a:off x="11177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90;p27"/>
            <p:cNvSpPr/>
            <p:nvPr/>
          </p:nvSpPr>
          <p:spPr>
            <a:xfrm>
              <a:off x="13412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91;p27"/>
            <p:cNvSpPr/>
            <p:nvPr/>
          </p:nvSpPr>
          <p:spPr>
            <a:xfrm>
              <a:off x="15648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92;p27"/>
            <p:cNvSpPr/>
            <p:nvPr/>
          </p:nvSpPr>
          <p:spPr>
            <a:xfrm>
              <a:off x="17883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93;p27"/>
            <p:cNvSpPr/>
            <p:nvPr/>
          </p:nvSpPr>
          <p:spPr>
            <a:xfrm>
              <a:off x="20118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94;p27"/>
            <p:cNvSpPr/>
            <p:nvPr/>
          </p:nvSpPr>
          <p:spPr>
            <a:xfrm>
              <a:off x="22355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95;p27"/>
            <p:cNvSpPr/>
            <p:nvPr/>
          </p:nvSpPr>
          <p:spPr>
            <a:xfrm>
              <a:off x="24590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96;p27"/>
            <p:cNvSpPr/>
            <p:nvPr/>
          </p:nvSpPr>
          <p:spPr>
            <a:xfrm>
              <a:off x="26825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97;p27"/>
            <p:cNvSpPr/>
            <p:nvPr/>
          </p:nvSpPr>
          <p:spPr>
            <a:xfrm>
              <a:off x="2906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98;p27"/>
            <p:cNvSpPr/>
            <p:nvPr/>
          </p:nvSpPr>
          <p:spPr>
            <a:xfrm>
              <a:off x="3129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99;p27"/>
            <p:cNvSpPr/>
            <p:nvPr/>
          </p:nvSpPr>
          <p:spPr>
            <a:xfrm>
              <a:off x="3353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00;p27"/>
            <p:cNvSpPr/>
            <p:nvPr/>
          </p:nvSpPr>
          <p:spPr>
            <a:xfrm>
              <a:off x="35767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01;p27"/>
            <p:cNvSpPr/>
            <p:nvPr/>
          </p:nvSpPr>
          <p:spPr>
            <a:xfrm>
              <a:off x="38002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02;p27"/>
            <p:cNvSpPr/>
            <p:nvPr/>
          </p:nvSpPr>
          <p:spPr>
            <a:xfrm>
              <a:off x="40237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03;p27"/>
            <p:cNvSpPr/>
            <p:nvPr/>
          </p:nvSpPr>
          <p:spPr>
            <a:xfrm>
              <a:off x="42473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04;p27"/>
            <p:cNvSpPr/>
            <p:nvPr/>
          </p:nvSpPr>
          <p:spPr>
            <a:xfrm>
              <a:off x="44708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05;p27"/>
            <p:cNvSpPr/>
            <p:nvPr/>
          </p:nvSpPr>
          <p:spPr>
            <a:xfrm>
              <a:off x="46943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06;p27"/>
            <p:cNvSpPr/>
            <p:nvPr/>
          </p:nvSpPr>
          <p:spPr>
            <a:xfrm>
              <a:off x="49180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07;p27"/>
            <p:cNvSpPr/>
            <p:nvPr/>
          </p:nvSpPr>
          <p:spPr>
            <a:xfrm>
              <a:off x="51415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08;p27"/>
            <p:cNvSpPr/>
            <p:nvPr/>
          </p:nvSpPr>
          <p:spPr>
            <a:xfrm>
              <a:off x="53650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09;p27"/>
            <p:cNvSpPr/>
            <p:nvPr/>
          </p:nvSpPr>
          <p:spPr>
            <a:xfrm>
              <a:off x="5588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0;p27"/>
            <p:cNvSpPr/>
            <p:nvPr/>
          </p:nvSpPr>
          <p:spPr>
            <a:xfrm>
              <a:off x="5812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1;p27"/>
            <p:cNvSpPr/>
            <p:nvPr/>
          </p:nvSpPr>
          <p:spPr>
            <a:xfrm>
              <a:off x="6035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12;p27"/>
            <p:cNvSpPr/>
            <p:nvPr/>
          </p:nvSpPr>
          <p:spPr>
            <a:xfrm>
              <a:off x="62592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13;p27"/>
            <p:cNvSpPr/>
            <p:nvPr/>
          </p:nvSpPr>
          <p:spPr>
            <a:xfrm>
              <a:off x="64827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14;p27"/>
            <p:cNvSpPr/>
            <p:nvPr/>
          </p:nvSpPr>
          <p:spPr>
            <a:xfrm>
              <a:off x="67062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15;p27"/>
            <p:cNvSpPr/>
            <p:nvPr/>
          </p:nvSpPr>
          <p:spPr>
            <a:xfrm>
              <a:off x="69298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16;p27"/>
            <p:cNvSpPr/>
            <p:nvPr/>
          </p:nvSpPr>
          <p:spPr>
            <a:xfrm>
              <a:off x="71533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17;p27"/>
            <p:cNvSpPr/>
            <p:nvPr/>
          </p:nvSpPr>
          <p:spPr>
            <a:xfrm>
              <a:off x="737687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18;p27"/>
            <p:cNvSpPr/>
            <p:nvPr/>
          </p:nvSpPr>
          <p:spPr>
            <a:xfrm>
              <a:off x="76005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19;p27"/>
            <p:cNvSpPr/>
            <p:nvPr/>
          </p:nvSpPr>
          <p:spPr>
            <a:xfrm>
              <a:off x="78240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20;p27"/>
            <p:cNvSpPr/>
            <p:nvPr/>
          </p:nvSpPr>
          <p:spPr>
            <a:xfrm>
              <a:off x="804750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21;p27"/>
            <p:cNvSpPr/>
            <p:nvPr/>
          </p:nvSpPr>
          <p:spPr>
            <a:xfrm>
              <a:off x="8271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22;p27"/>
            <p:cNvSpPr/>
            <p:nvPr/>
          </p:nvSpPr>
          <p:spPr>
            <a:xfrm>
              <a:off x="84946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23;p27"/>
            <p:cNvSpPr/>
            <p:nvPr/>
          </p:nvSpPr>
          <p:spPr>
            <a:xfrm>
              <a:off x="8718125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24;p27"/>
            <p:cNvSpPr/>
            <p:nvPr/>
          </p:nvSpPr>
          <p:spPr>
            <a:xfrm>
              <a:off x="8941750" y="2237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25;p27"/>
            <p:cNvSpPr/>
            <p:nvPr/>
          </p:nvSpPr>
          <p:spPr>
            <a:xfrm>
              <a:off x="223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26;p27"/>
            <p:cNvSpPr/>
            <p:nvPr/>
          </p:nvSpPr>
          <p:spPr>
            <a:xfrm>
              <a:off x="447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27;p27"/>
            <p:cNvSpPr/>
            <p:nvPr/>
          </p:nvSpPr>
          <p:spPr>
            <a:xfrm>
              <a:off x="670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8;p27"/>
            <p:cNvSpPr/>
            <p:nvPr/>
          </p:nvSpPr>
          <p:spPr>
            <a:xfrm>
              <a:off x="8942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9;p27"/>
            <p:cNvSpPr/>
            <p:nvPr/>
          </p:nvSpPr>
          <p:spPr>
            <a:xfrm>
              <a:off x="11177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30;p27"/>
            <p:cNvSpPr/>
            <p:nvPr/>
          </p:nvSpPr>
          <p:spPr>
            <a:xfrm>
              <a:off x="13412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31;p27"/>
            <p:cNvSpPr/>
            <p:nvPr/>
          </p:nvSpPr>
          <p:spPr>
            <a:xfrm>
              <a:off x="15648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32;p27"/>
            <p:cNvSpPr/>
            <p:nvPr/>
          </p:nvSpPr>
          <p:spPr>
            <a:xfrm>
              <a:off x="17883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33;p27"/>
            <p:cNvSpPr/>
            <p:nvPr/>
          </p:nvSpPr>
          <p:spPr>
            <a:xfrm>
              <a:off x="20118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34;p27"/>
            <p:cNvSpPr/>
            <p:nvPr/>
          </p:nvSpPr>
          <p:spPr>
            <a:xfrm>
              <a:off x="22355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35;p27"/>
            <p:cNvSpPr/>
            <p:nvPr/>
          </p:nvSpPr>
          <p:spPr>
            <a:xfrm>
              <a:off x="24590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36;p27"/>
            <p:cNvSpPr/>
            <p:nvPr/>
          </p:nvSpPr>
          <p:spPr>
            <a:xfrm>
              <a:off x="26825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37;p27"/>
            <p:cNvSpPr/>
            <p:nvPr/>
          </p:nvSpPr>
          <p:spPr>
            <a:xfrm>
              <a:off x="2906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38;p27"/>
            <p:cNvSpPr/>
            <p:nvPr/>
          </p:nvSpPr>
          <p:spPr>
            <a:xfrm>
              <a:off x="3129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39;p27"/>
            <p:cNvSpPr/>
            <p:nvPr/>
          </p:nvSpPr>
          <p:spPr>
            <a:xfrm>
              <a:off x="3353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40;p27"/>
            <p:cNvSpPr/>
            <p:nvPr/>
          </p:nvSpPr>
          <p:spPr>
            <a:xfrm>
              <a:off x="35767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41;p27"/>
            <p:cNvSpPr/>
            <p:nvPr/>
          </p:nvSpPr>
          <p:spPr>
            <a:xfrm>
              <a:off x="38002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42;p27"/>
            <p:cNvSpPr/>
            <p:nvPr/>
          </p:nvSpPr>
          <p:spPr>
            <a:xfrm>
              <a:off x="40237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43;p27"/>
            <p:cNvSpPr/>
            <p:nvPr/>
          </p:nvSpPr>
          <p:spPr>
            <a:xfrm>
              <a:off x="42473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44;p27"/>
            <p:cNvSpPr/>
            <p:nvPr/>
          </p:nvSpPr>
          <p:spPr>
            <a:xfrm>
              <a:off x="44708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45;p27"/>
            <p:cNvSpPr/>
            <p:nvPr/>
          </p:nvSpPr>
          <p:spPr>
            <a:xfrm>
              <a:off x="46943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46;p27"/>
            <p:cNvSpPr/>
            <p:nvPr/>
          </p:nvSpPr>
          <p:spPr>
            <a:xfrm>
              <a:off x="49180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47;p27"/>
            <p:cNvSpPr/>
            <p:nvPr/>
          </p:nvSpPr>
          <p:spPr>
            <a:xfrm>
              <a:off x="51415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48;p27"/>
            <p:cNvSpPr/>
            <p:nvPr/>
          </p:nvSpPr>
          <p:spPr>
            <a:xfrm>
              <a:off x="53650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49;p27"/>
            <p:cNvSpPr/>
            <p:nvPr/>
          </p:nvSpPr>
          <p:spPr>
            <a:xfrm>
              <a:off x="5588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50;p27"/>
            <p:cNvSpPr/>
            <p:nvPr/>
          </p:nvSpPr>
          <p:spPr>
            <a:xfrm>
              <a:off x="5812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51;p27"/>
            <p:cNvSpPr/>
            <p:nvPr/>
          </p:nvSpPr>
          <p:spPr>
            <a:xfrm>
              <a:off x="6035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52;p27"/>
            <p:cNvSpPr/>
            <p:nvPr/>
          </p:nvSpPr>
          <p:spPr>
            <a:xfrm>
              <a:off x="62592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53;p27"/>
            <p:cNvSpPr/>
            <p:nvPr/>
          </p:nvSpPr>
          <p:spPr>
            <a:xfrm>
              <a:off x="64827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54;p27"/>
            <p:cNvSpPr/>
            <p:nvPr/>
          </p:nvSpPr>
          <p:spPr>
            <a:xfrm>
              <a:off x="67062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55;p27"/>
            <p:cNvSpPr/>
            <p:nvPr/>
          </p:nvSpPr>
          <p:spPr>
            <a:xfrm>
              <a:off x="69298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56;p27"/>
            <p:cNvSpPr/>
            <p:nvPr/>
          </p:nvSpPr>
          <p:spPr>
            <a:xfrm>
              <a:off x="71533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57;p27"/>
            <p:cNvSpPr/>
            <p:nvPr/>
          </p:nvSpPr>
          <p:spPr>
            <a:xfrm>
              <a:off x="737687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58;p27"/>
            <p:cNvSpPr/>
            <p:nvPr/>
          </p:nvSpPr>
          <p:spPr>
            <a:xfrm>
              <a:off x="76005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59;p27"/>
            <p:cNvSpPr/>
            <p:nvPr/>
          </p:nvSpPr>
          <p:spPr>
            <a:xfrm>
              <a:off x="78240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60;p27"/>
            <p:cNvSpPr/>
            <p:nvPr/>
          </p:nvSpPr>
          <p:spPr>
            <a:xfrm>
              <a:off x="804750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61;p27"/>
            <p:cNvSpPr/>
            <p:nvPr/>
          </p:nvSpPr>
          <p:spPr>
            <a:xfrm>
              <a:off x="8271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62;p27"/>
            <p:cNvSpPr/>
            <p:nvPr/>
          </p:nvSpPr>
          <p:spPr>
            <a:xfrm>
              <a:off x="84946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63;p27"/>
            <p:cNvSpPr/>
            <p:nvPr/>
          </p:nvSpPr>
          <p:spPr>
            <a:xfrm>
              <a:off x="8718125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64;p27"/>
            <p:cNvSpPr/>
            <p:nvPr/>
          </p:nvSpPr>
          <p:spPr>
            <a:xfrm>
              <a:off x="8941750" y="4473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65;p27"/>
            <p:cNvSpPr/>
            <p:nvPr/>
          </p:nvSpPr>
          <p:spPr>
            <a:xfrm>
              <a:off x="223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66;p27"/>
            <p:cNvSpPr/>
            <p:nvPr/>
          </p:nvSpPr>
          <p:spPr>
            <a:xfrm>
              <a:off x="447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67;p27"/>
            <p:cNvSpPr/>
            <p:nvPr/>
          </p:nvSpPr>
          <p:spPr>
            <a:xfrm>
              <a:off x="670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68;p27"/>
            <p:cNvSpPr/>
            <p:nvPr/>
          </p:nvSpPr>
          <p:spPr>
            <a:xfrm>
              <a:off x="8942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69;p27"/>
            <p:cNvSpPr/>
            <p:nvPr/>
          </p:nvSpPr>
          <p:spPr>
            <a:xfrm>
              <a:off x="11177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70;p27"/>
            <p:cNvSpPr/>
            <p:nvPr/>
          </p:nvSpPr>
          <p:spPr>
            <a:xfrm>
              <a:off x="13412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71;p27"/>
            <p:cNvSpPr/>
            <p:nvPr/>
          </p:nvSpPr>
          <p:spPr>
            <a:xfrm>
              <a:off x="15648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72;p27"/>
            <p:cNvSpPr/>
            <p:nvPr/>
          </p:nvSpPr>
          <p:spPr>
            <a:xfrm>
              <a:off x="17883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73;p27"/>
            <p:cNvSpPr/>
            <p:nvPr/>
          </p:nvSpPr>
          <p:spPr>
            <a:xfrm>
              <a:off x="20118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74;p27"/>
            <p:cNvSpPr/>
            <p:nvPr/>
          </p:nvSpPr>
          <p:spPr>
            <a:xfrm>
              <a:off x="22355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75;p27"/>
            <p:cNvSpPr/>
            <p:nvPr/>
          </p:nvSpPr>
          <p:spPr>
            <a:xfrm>
              <a:off x="24590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76;p27"/>
            <p:cNvSpPr/>
            <p:nvPr/>
          </p:nvSpPr>
          <p:spPr>
            <a:xfrm>
              <a:off x="26825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77;p27"/>
            <p:cNvSpPr/>
            <p:nvPr/>
          </p:nvSpPr>
          <p:spPr>
            <a:xfrm>
              <a:off x="2906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78;p27"/>
            <p:cNvSpPr/>
            <p:nvPr/>
          </p:nvSpPr>
          <p:spPr>
            <a:xfrm>
              <a:off x="3129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79;p27"/>
            <p:cNvSpPr/>
            <p:nvPr/>
          </p:nvSpPr>
          <p:spPr>
            <a:xfrm>
              <a:off x="3353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80;p27"/>
            <p:cNvSpPr/>
            <p:nvPr/>
          </p:nvSpPr>
          <p:spPr>
            <a:xfrm>
              <a:off x="35767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81;p27"/>
            <p:cNvSpPr/>
            <p:nvPr/>
          </p:nvSpPr>
          <p:spPr>
            <a:xfrm>
              <a:off x="38002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82;p27"/>
            <p:cNvSpPr/>
            <p:nvPr/>
          </p:nvSpPr>
          <p:spPr>
            <a:xfrm>
              <a:off x="40237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83;p27"/>
            <p:cNvSpPr/>
            <p:nvPr/>
          </p:nvSpPr>
          <p:spPr>
            <a:xfrm>
              <a:off x="42473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84;p27"/>
            <p:cNvSpPr/>
            <p:nvPr/>
          </p:nvSpPr>
          <p:spPr>
            <a:xfrm>
              <a:off x="44708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85;p27"/>
            <p:cNvSpPr/>
            <p:nvPr/>
          </p:nvSpPr>
          <p:spPr>
            <a:xfrm>
              <a:off x="46943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86;p27"/>
            <p:cNvSpPr/>
            <p:nvPr/>
          </p:nvSpPr>
          <p:spPr>
            <a:xfrm>
              <a:off x="49180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87;p27"/>
            <p:cNvSpPr/>
            <p:nvPr/>
          </p:nvSpPr>
          <p:spPr>
            <a:xfrm>
              <a:off x="51415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88;p27"/>
            <p:cNvSpPr/>
            <p:nvPr/>
          </p:nvSpPr>
          <p:spPr>
            <a:xfrm>
              <a:off x="53650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89;p27"/>
            <p:cNvSpPr/>
            <p:nvPr/>
          </p:nvSpPr>
          <p:spPr>
            <a:xfrm>
              <a:off x="5588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90;p27"/>
            <p:cNvSpPr/>
            <p:nvPr/>
          </p:nvSpPr>
          <p:spPr>
            <a:xfrm>
              <a:off x="5812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91;p27"/>
            <p:cNvSpPr/>
            <p:nvPr/>
          </p:nvSpPr>
          <p:spPr>
            <a:xfrm>
              <a:off x="6035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92;p27"/>
            <p:cNvSpPr/>
            <p:nvPr/>
          </p:nvSpPr>
          <p:spPr>
            <a:xfrm>
              <a:off x="62592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93;p27"/>
            <p:cNvSpPr/>
            <p:nvPr/>
          </p:nvSpPr>
          <p:spPr>
            <a:xfrm>
              <a:off x="64827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94;p27"/>
            <p:cNvSpPr/>
            <p:nvPr/>
          </p:nvSpPr>
          <p:spPr>
            <a:xfrm>
              <a:off x="67062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95;p27"/>
            <p:cNvSpPr/>
            <p:nvPr/>
          </p:nvSpPr>
          <p:spPr>
            <a:xfrm>
              <a:off x="69298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96;p27"/>
            <p:cNvSpPr/>
            <p:nvPr/>
          </p:nvSpPr>
          <p:spPr>
            <a:xfrm>
              <a:off x="71533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97;p27"/>
            <p:cNvSpPr/>
            <p:nvPr/>
          </p:nvSpPr>
          <p:spPr>
            <a:xfrm>
              <a:off x="737687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98;p27"/>
            <p:cNvSpPr/>
            <p:nvPr/>
          </p:nvSpPr>
          <p:spPr>
            <a:xfrm>
              <a:off x="76005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99;p27"/>
            <p:cNvSpPr/>
            <p:nvPr/>
          </p:nvSpPr>
          <p:spPr>
            <a:xfrm>
              <a:off x="78240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00;p27"/>
            <p:cNvSpPr/>
            <p:nvPr/>
          </p:nvSpPr>
          <p:spPr>
            <a:xfrm>
              <a:off x="804750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01;p27"/>
            <p:cNvSpPr/>
            <p:nvPr/>
          </p:nvSpPr>
          <p:spPr>
            <a:xfrm>
              <a:off x="8271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02;p27"/>
            <p:cNvSpPr/>
            <p:nvPr/>
          </p:nvSpPr>
          <p:spPr>
            <a:xfrm>
              <a:off x="84946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03;p27"/>
            <p:cNvSpPr/>
            <p:nvPr/>
          </p:nvSpPr>
          <p:spPr>
            <a:xfrm>
              <a:off x="8718125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04;p27"/>
            <p:cNvSpPr/>
            <p:nvPr/>
          </p:nvSpPr>
          <p:spPr>
            <a:xfrm>
              <a:off x="8941750" y="6709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05;p27"/>
            <p:cNvSpPr/>
            <p:nvPr/>
          </p:nvSpPr>
          <p:spPr>
            <a:xfrm>
              <a:off x="223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06;p27"/>
            <p:cNvSpPr/>
            <p:nvPr/>
          </p:nvSpPr>
          <p:spPr>
            <a:xfrm>
              <a:off x="447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07;p27"/>
            <p:cNvSpPr/>
            <p:nvPr/>
          </p:nvSpPr>
          <p:spPr>
            <a:xfrm>
              <a:off x="670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08;p27"/>
            <p:cNvSpPr/>
            <p:nvPr/>
          </p:nvSpPr>
          <p:spPr>
            <a:xfrm>
              <a:off x="8942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09;p27"/>
            <p:cNvSpPr/>
            <p:nvPr/>
          </p:nvSpPr>
          <p:spPr>
            <a:xfrm>
              <a:off x="11177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10;p27"/>
            <p:cNvSpPr/>
            <p:nvPr/>
          </p:nvSpPr>
          <p:spPr>
            <a:xfrm>
              <a:off x="13412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11;p27"/>
            <p:cNvSpPr/>
            <p:nvPr/>
          </p:nvSpPr>
          <p:spPr>
            <a:xfrm>
              <a:off x="15648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12;p27"/>
            <p:cNvSpPr/>
            <p:nvPr/>
          </p:nvSpPr>
          <p:spPr>
            <a:xfrm>
              <a:off x="17883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13;p27"/>
            <p:cNvSpPr/>
            <p:nvPr/>
          </p:nvSpPr>
          <p:spPr>
            <a:xfrm>
              <a:off x="20118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14;p27"/>
            <p:cNvSpPr/>
            <p:nvPr/>
          </p:nvSpPr>
          <p:spPr>
            <a:xfrm>
              <a:off x="22355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15;p27"/>
            <p:cNvSpPr/>
            <p:nvPr/>
          </p:nvSpPr>
          <p:spPr>
            <a:xfrm>
              <a:off x="24590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16;p27"/>
            <p:cNvSpPr/>
            <p:nvPr/>
          </p:nvSpPr>
          <p:spPr>
            <a:xfrm>
              <a:off x="26825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17;p27"/>
            <p:cNvSpPr/>
            <p:nvPr/>
          </p:nvSpPr>
          <p:spPr>
            <a:xfrm>
              <a:off x="2906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18;p27"/>
            <p:cNvSpPr/>
            <p:nvPr/>
          </p:nvSpPr>
          <p:spPr>
            <a:xfrm>
              <a:off x="3129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19;p27"/>
            <p:cNvSpPr/>
            <p:nvPr/>
          </p:nvSpPr>
          <p:spPr>
            <a:xfrm>
              <a:off x="3353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20;p27"/>
            <p:cNvSpPr/>
            <p:nvPr/>
          </p:nvSpPr>
          <p:spPr>
            <a:xfrm>
              <a:off x="35767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21;p27"/>
            <p:cNvSpPr/>
            <p:nvPr/>
          </p:nvSpPr>
          <p:spPr>
            <a:xfrm>
              <a:off x="38002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22;p27"/>
            <p:cNvSpPr/>
            <p:nvPr/>
          </p:nvSpPr>
          <p:spPr>
            <a:xfrm>
              <a:off x="40237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23;p27"/>
            <p:cNvSpPr/>
            <p:nvPr/>
          </p:nvSpPr>
          <p:spPr>
            <a:xfrm>
              <a:off x="42473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24;p27"/>
            <p:cNvSpPr/>
            <p:nvPr/>
          </p:nvSpPr>
          <p:spPr>
            <a:xfrm>
              <a:off x="44708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25;p27"/>
            <p:cNvSpPr/>
            <p:nvPr/>
          </p:nvSpPr>
          <p:spPr>
            <a:xfrm>
              <a:off x="46943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326;p27"/>
            <p:cNvSpPr/>
            <p:nvPr/>
          </p:nvSpPr>
          <p:spPr>
            <a:xfrm>
              <a:off x="49180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327;p27"/>
            <p:cNvSpPr/>
            <p:nvPr/>
          </p:nvSpPr>
          <p:spPr>
            <a:xfrm>
              <a:off x="51415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328;p27"/>
            <p:cNvSpPr/>
            <p:nvPr/>
          </p:nvSpPr>
          <p:spPr>
            <a:xfrm>
              <a:off x="53650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329;p27"/>
            <p:cNvSpPr/>
            <p:nvPr/>
          </p:nvSpPr>
          <p:spPr>
            <a:xfrm>
              <a:off x="5588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330;p27"/>
            <p:cNvSpPr/>
            <p:nvPr/>
          </p:nvSpPr>
          <p:spPr>
            <a:xfrm>
              <a:off x="5812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331;p27"/>
            <p:cNvSpPr/>
            <p:nvPr/>
          </p:nvSpPr>
          <p:spPr>
            <a:xfrm>
              <a:off x="6035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332;p27"/>
            <p:cNvSpPr/>
            <p:nvPr/>
          </p:nvSpPr>
          <p:spPr>
            <a:xfrm>
              <a:off x="62592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333;p27"/>
            <p:cNvSpPr/>
            <p:nvPr/>
          </p:nvSpPr>
          <p:spPr>
            <a:xfrm>
              <a:off x="64827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334;p27"/>
            <p:cNvSpPr/>
            <p:nvPr/>
          </p:nvSpPr>
          <p:spPr>
            <a:xfrm>
              <a:off x="67062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35;p27"/>
            <p:cNvSpPr/>
            <p:nvPr/>
          </p:nvSpPr>
          <p:spPr>
            <a:xfrm>
              <a:off x="69298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36;p27"/>
            <p:cNvSpPr/>
            <p:nvPr/>
          </p:nvSpPr>
          <p:spPr>
            <a:xfrm>
              <a:off x="71533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37;p27"/>
            <p:cNvSpPr/>
            <p:nvPr/>
          </p:nvSpPr>
          <p:spPr>
            <a:xfrm>
              <a:off x="737687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38;p27"/>
            <p:cNvSpPr/>
            <p:nvPr/>
          </p:nvSpPr>
          <p:spPr>
            <a:xfrm>
              <a:off x="76005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39;p27"/>
            <p:cNvSpPr/>
            <p:nvPr/>
          </p:nvSpPr>
          <p:spPr>
            <a:xfrm>
              <a:off x="78240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40;p27"/>
            <p:cNvSpPr/>
            <p:nvPr/>
          </p:nvSpPr>
          <p:spPr>
            <a:xfrm>
              <a:off x="804750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341;p27"/>
            <p:cNvSpPr/>
            <p:nvPr/>
          </p:nvSpPr>
          <p:spPr>
            <a:xfrm>
              <a:off x="8271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342;p27"/>
            <p:cNvSpPr/>
            <p:nvPr/>
          </p:nvSpPr>
          <p:spPr>
            <a:xfrm>
              <a:off x="84946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43;p27"/>
            <p:cNvSpPr/>
            <p:nvPr/>
          </p:nvSpPr>
          <p:spPr>
            <a:xfrm>
              <a:off x="8718125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44;p27"/>
            <p:cNvSpPr/>
            <p:nvPr/>
          </p:nvSpPr>
          <p:spPr>
            <a:xfrm>
              <a:off x="8941750" y="8946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45;p27"/>
            <p:cNvSpPr/>
            <p:nvPr/>
          </p:nvSpPr>
          <p:spPr>
            <a:xfrm>
              <a:off x="223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46;p27"/>
            <p:cNvSpPr/>
            <p:nvPr/>
          </p:nvSpPr>
          <p:spPr>
            <a:xfrm>
              <a:off x="447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47;p27"/>
            <p:cNvSpPr/>
            <p:nvPr/>
          </p:nvSpPr>
          <p:spPr>
            <a:xfrm>
              <a:off x="670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48;p27"/>
            <p:cNvSpPr/>
            <p:nvPr/>
          </p:nvSpPr>
          <p:spPr>
            <a:xfrm>
              <a:off x="8942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49;p27"/>
            <p:cNvSpPr/>
            <p:nvPr/>
          </p:nvSpPr>
          <p:spPr>
            <a:xfrm>
              <a:off x="11177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50;p27"/>
            <p:cNvSpPr/>
            <p:nvPr/>
          </p:nvSpPr>
          <p:spPr>
            <a:xfrm>
              <a:off x="13412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51;p27"/>
            <p:cNvSpPr/>
            <p:nvPr/>
          </p:nvSpPr>
          <p:spPr>
            <a:xfrm>
              <a:off x="15648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52;p27"/>
            <p:cNvSpPr/>
            <p:nvPr/>
          </p:nvSpPr>
          <p:spPr>
            <a:xfrm>
              <a:off x="17883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53;p27"/>
            <p:cNvSpPr/>
            <p:nvPr/>
          </p:nvSpPr>
          <p:spPr>
            <a:xfrm>
              <a:off x="20118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54;p27"/>
            <p:cNvSpPr/>
            <p:nvPr/>
          </p:nvSpPr>
          <p:spPr>
            <a:xfrm>
              <a:off x="22355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55;p27"/>
            <p:cNvSpPr/>
            <p:nvPr/>
          </p:nvSpPr>
          <p:spPr>
            <a:xfrm>
              <a:off x="24590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56;p27"/>
            <p:cNvSpPr/>
            <p:nvPr/>
          </p:nvSpPr>
          <p:spPr>
            <a:xfrm>
              <a:off x="26825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57;p27"/>
            <p:cNvSpPr/>
            <p:nvPr/>
          </p:nvSpPr>
          <p:spPr>
            <a:xfrm>
              <a:off x="2906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58;p27"/>
            <p:cNvSpPr/>
            <p:nvPr/>
          </p:nvSpPr>
          <p:spPr>
            <a:xfrm>
              <a:off x="3129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59;p27"/>
            <p:cNvSpPr/>
            <p:nvPr/>
          </p:nvSpPr>
          <p:spPr>
            <a:xfrm>
              <a:off x="3353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60;p27"/>
            <p:cNvSpPr/>
            <p:nvPr/>
          </p:nvSpPr>
          <p:spPr>
            <a:xfrm>
              <a:off x="35767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61;p27"/>
            <p:cNvSpPr/>
            <p:nvPr/>
          </p:nvSpPr>
          <p:spPr>
            <a:xfrm>
              <a:off x="38002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62;p27"/>
            <p:cNvSpPr/>
            <p:nvPr/>
          </p:nvSpPr>
          <p:spPr>
            <a:xfrm>
              <a:off x="40237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63;p27"/>
            <p:cNvSpPr/>
            <p:nvPr/>
          </p:nvSpPr>
          <p:spPr>
            <a:xfrm>
              <a:off x="42473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64;p27"/>
            <p:cNvSpPr/>
            <p:nvPr/>
          </p:nvSpPr>
          <p:spPr>
            <a:xfrm>
              <a:off x="44708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65;p27"/>
            <p:cNvSpPr/>
            <p:nvPr/>
          </p:nvSpPr>
          <p:spPr>
            <a:xfrm>
              <a:off x="46943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66;p27"/>
            <p:cNvSpPr/>
            <p:nvPr/>
          </p:nvSpPr>
          <p:spPr>
            <a:xfrm>
              <a:off x="49180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67;p27"/>
            <p:cNvSpPr/>
            <p:nvPr/>
          </p:nvSpPr>
          <p:spPr>
            <a:xfrm>
              <a:off x="51415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68;p27"/>
            <p:cNvSpPr/>
            <p:nvPr/>
          </p:nvSpPr>
          <p:spPr>
            <a:xfrm>
              <a:off x="53650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69;p27"/>
            <p:cNvSpPr/>
            <p:nvPr/>
          </p:nvSpPr>
          <p:spPr>
            <a:xfrm>
              <a:off x="5588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70;p27"/>
            <p:cNvSpPr/>
            <p:nvPr/>
          </p:nvSpPr>
          <p:spPr>
            <a:xfrm>
              <a:off x="5812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71;p27"/>
            <p:cNvSpPr/>
            <p:nvPr/>
          </p:nvSpPr>
          <p:spPr>
            <a:xfrm>
              <a:off x="6035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72;p27"/>
            <p:cNvSpPr/>
            <p:nvPr/>
          </p:nvSpPr>
          <p:spPr>
            <a:xfrm>
              <a:off x="62592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73;p27"/>
            <p:cNvSpPr/>
            <p:nvPr/>
          </p:nvSpPr>
          <p:spPr>
            <a:xfrm>
              <a:off x="64827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74;p27"/>
            <p:cNvSpPr/>
            <p:nvPr/>
          </p:nvSpPr>
          <p:spPr>
            <a:xfrm>
              <a:off x="67062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75;p27"/>
            <p:cNvSpPr/>
            <p:nvPr/>
          </p:nvSpPr>
          <p:spPr>
            <a:xfrm>
              <a:off x="69298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76;p27"/>
            <p:cNvSpPr/>
            <p:nvPr/>
          </p:nvSpPr>
          <p:spPr>
            <a:xfrm>
              <a:off x="71533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77;p27"/>
            <p:cNvSpPr/>
            <p:nvPr/>
          </p:nvSpPr>
          <p:spPr>
            <a:xfrm>
              <a:off x="737687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78;p27"/>
            <p:cNvSpPr/>
            <p:nvPr/>
          </p:nvSpPr>
          <p:spPr>
            <a:xfrm>
              <a:off x="76005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79;p27"/>
            <p:cNvSpPr/>
            <p:nvPr/>
          </p:nvSpPr>
          <p:spPr>
            <a:xfrm>
              <a:off x="78240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80;p27"/>
            <p:cNvSpPr/>
            <p:nvPr/>
          </p:nvSpPr>
          <p:spPr>
            <a:xfrm>
              <a:off x="804750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81;p27"/>
            <p:cNvSpPr/>
            <p:nvPr/>
          </p:nvSpPr>
          <p:spPr>
            <a:xfrm>
              <a:off x="8271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82;p27"/>
            <p:cNvSpPr/>
            <p:nvPr/>
          </p:nvSpPr>
          <p:spPr>
            <a:xfrm>
              <a:off x="84946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383;p27"/>
            <p:cNvSpPr/>
            <p:nvPr/>
          </p:nvSpPr>
          <p:spPr>
            <a:xfrm>
              <a:off x="8718125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384;p27"/>
            <p:cNvSpPr/>
            <p:nvPr/>
          </p:nvSpPr>
          <p:spPr>
            <a:xfrm>
              <a:off x="8941750" y="11182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85;p27"/>
            <p:cNvSpPr/>
            <p:nvPr/>
          </p:nvSpPr>
          <p:spPr>
            <a:xfrm>
              <a:off x="223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86;p27"/>
            <p:cNvSpPr/>
            <p:nvPr/>
          </p:nvSpPr>
          <p:spPr>
            <a:xfrm>
              <a:off x="447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87;p27"/>
            <p:cNvSpPr/>
            <p:nvPr/>
          </p:nvSpPr>
          <p:spPr>
            <a:xfrm>
              <a:off x="670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88;p27"/>
            <p:cNvSpPr/>
            <p:nvPr/>
          </p:nvSpPr>
          <p:spPr>
            <a:xfrm>
              <a:off x="8942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89;p27"/>
            <p:cNvSpPr/>
            <p:nvPr/>
          </p:nvSpPr>
          <p:spPr>
            <a:xfrm>
              <a:off x="11177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90;p27"/>
            <p:cNvSpPr/>
            <p:nvPr/>
          </p:nvSpPr>
          <p:spPr>
            <a:xfrm>
              <a:off x="13412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91;p27"/>
            <p:cNvSpPr/>
            <p:nvPr/>
          </p:nvSpPr>
          <p:spPr>
            <a:xfrm>
              <a:off x="15648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92;p27"/>
            <p:cNvSpPr/>
            <p:nvPr/>
          </p:nvSpPr>
          <p:spPr>
            <a:xfrm>
              <a:off x="17883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93;p27"/>
            <p:cNvSpPr/>
            <p:nvPr/>
          </p:nvSpPr>
          <p:spPr>
            <a:xfrm>
              <a:off x="20118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94;p27"/>
            <p:cNvSpPr/>
            <p:nvPr/>
          </p:nvSpPr>
          <p:spPr>
            <a:xfrm>
              <a:off x="22355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95;p27"/>
            <p:cNvSpPr/>
            <p:nvPr/>
          </p:nvSpPr>
          <p:spPr>
            <a:xfrm>
              <a:off x="24590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96;p27"/>
            <p:cNvSpPr/>
            <p:nvPr/>
          </p:nvSpPr>
          <p:spPr>
            <a:xfrm>
              <a:off x="26825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97;p27"/>
            <p:cNvSpPr/>
            <p:nvPr/>
          </p:nvSpPr>
          <p:spPr>
            <a:xfrm>
              <a:off x="2906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98;p27"/>
            <p:cNvSpPr/>
            <p:nvPr/>
          </p:nvSpPr>
          <p:spPr>
            <a:xfrm>
              <a:off x="3129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99;p27"/>
            <p:cNvSpPr/>
            <p:nvPr/>
          </p:nvSpPr>
          <p:spPr>
            <a:xfrm>
              <a:off x="3353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400;p27"/>
            <p:cNvSpPr/>
            <p:nvPr/>
          </p:nvSpPr>
          <p:spPr>
            <a:xfrm>
              <a:off x="35767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401;p27"/>
            <p:cNvSpPr/>
            <p:nvPr/>
          </p:nvSpPr>
          <p:spPr>
            <a:xfrm>
              <a:off x="38002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402;p27"/>
            <p:cNvSpPr/>
            <p:nvPr/>
          </p:nvSpPr>
          <p:spPr>
            <a:xfrm>
              <a:off x="40237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403;p27"/>
            <p:cNvSpPr/>
            <p:nvPr/>
          </p:nvSpPr>
          <p:spPr>
            <a:xfrm>
              <a:off x="42473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404;p27"/>
            <p:cNvSpPr/>
            <p:nvPr/>
          </p:nvSpPr>
          <p:spPr>
            <a:xfrm>
              <a:off x="44708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405;p27"/>
            <p:cNvSpPr/>
            <p:nvPr/>
          </p:nvSpPr>
          <p:spPr>
            <a:xfrm>
              <a:off x="46943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406;p27"/>
            <p:cNvSpPr/>
            <p:nvPr/>
          </p:nvSpPr>
          <p:spPr>
            <a:xfrm>
              <a:off x="49180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407;p27"/>
            <p:cNvSpPr/>
            <p:nvPr/>
          </p:nvSpPr>
          <p:spPr>
            <a:xfrm>
              <a:off x="51415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408;p27"/>
            <p:cNvSpPr/>
            <p:nvPr/>
          </p:nvSpPr>
          <p:spPr>
            <a:xfrm>
              <a:off x="53650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409;p27"/>
            <p:cNvSpPr/>
            <p:nvPr/>
          </p:nvSpPr>
          <p:spPr>
            <a:xfrm>
              <a:off x="5588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410;p27"/>
            <p:cNvSpPr/>
            <p:nvPr/>
          </p:nvSpPr>
          <p:spPr>
            <a:xfrm>
              <a:off x="5812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411;p27"/>
            <p:cNvSpPr/>
            <p:nvPr/>
          </p:nvSpPr>
          <p:spPr>
            <a:xfrm>
              <a:off x="6035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412;p27"/>
            <p:cNvSpPr/>
            <p:nvPr/>
          </p:nvSpPr>
          <p:spPr>
            <a:xfrm>
              <a:off x="62592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413;p27"/>
            <p:cNvSpPr/>
            <p:nvPr/>
          </p:nvSpPr>
          <p:spPr>
            <a:xfrm>
              <a:off x="64827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414;p27"/>
            <p:cNvSpPr/>
            <p:nvPr/>
          </p:nvSpPr>
          <p:spPr>
            <a:xfrm>
              <a:off x="67062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415;p27"/>
            <p:cNvSpPr/>
            <p:nvPr/>
          </p:nvSpPr>
          <p:spPr>
            <a:xfrm>
              <a:off x="69298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416;p27"/>
            <p:cNvSpPr/>
            <p:nvPr/>
          </p:nvSpPr>
          <p:spPr>
            <a:xfrm>
              <a:off x="71533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417;p27"/>
            <p:cNvSpPr/>
            <p:nvPr/>
          </p:nvSpPr>
          <p:spPr>
            <a:xfrm>
              <a:off x="737687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418;p27"/>
            <p:cNvSpPr/>
            <p:nvPr/>
          </p:nvSpPr>
          <p:spPr>
            <a:xfrm>
              <a:off x="76005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419;p27"/>
            <p:cNvSpPr/>
            <p:nvPr/>
          </p:nvSpPr>
          <p:spPr>
            <a:xfrm>
              <a:off x="78240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420;p27"/>
            <p:cNvSpPr/>
            <p:nvPr/>
          </p:nvSpPr>
          <p:spPr>
            <a:xfrm>
              <a:off x="804750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421;p27"/>
            <p:cNvSpPr/>
            <p:nvPr/>
          </p:nvSpPr>
          <p:spPr>
            <a:xfrm>
              <a:off x="8271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422;p27"/>
            <p:cNvSpPr/>
            <p:nvPr/>
          </p:nvSpPr>
          <p:spPr>
            <a:xfrm>
              <a:off x="84946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423;p27"/>
            <p:cNvSpPr/>
            <p:nvPr/>
          </p:nvSpPr>
          <p:spPr>
            <a:xfrm>
              <a:off x="8718125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424;p27"/>
            <p:cNvSpPr/>
            <p:nvPr/>
          </p:nvSpPr>
          <p:spPr>
            <a:xfrm>
              <a:off x="8941750" y="13417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425;p27"/>
            <p:cNvSpPr/>
            <p:nvPr/>
          </p:nvSpPr>
          <p:spPr>
            <a:xfrm>
              <a:off x="223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426;p27"/>
            <p:cNvSpPr/>
            <p:nvPr/>
          </p:nvSpPr>
          <p:spPr>
            <a:xfrm>
              <a:off x="447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427;p27"/>
            <p:cNvSpPr/>
            <p:nvPr/>
          </p:nvSpPr>
          <p:spPr>
            <a:xfrm>
              <a:off x="670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428;p27"/>
            <p:cNvSpPr/>
            <p:nvPr/>
          </p:nvSpPr>
          <p:spPr>
            <a:xfrm>
              <a:off x="8942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429;p27"/>
            <p:cNvSpPr/>
            <p:nvPr/>
          </p:nvSpPr>
          <p:spPr>
            <a:xfrm>
              <a:off x="11177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430;p27"/>
            <p:cNvSpPr/>
            <p:nvPr/>
          </p:nvSpPr>
          <p:spPr>
            <a:xfrm>
              <a:off x="13412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431;p27"/>
            <p:cNvSpPr/>
            <p:nvPr/>
          </p:nvSpPr>
          <p:spPr>
            <a:xfrm>
              <a:off x="15648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432;p27"/>
            <p:cNvSpPr/>
            <p:nvPr/>
          </p:nvSpPr>
          <p:spPr>
            <a:xfrm>
              <a:off x="17883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433;p27"/>
            <p:cNvSpPr/>
            <p:nvPr/>
          </p:nvSpPr>
          <p:spPr>
            <a:xfrm>
              <a:off x="20118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434;p27"/>
            <p:cNvSpPr/>
            <p:nvPr/>
          </p:nvSpPr>
          <p:spPr>
            <a:xfrm>
              <a:off x="22355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435;p27"/>
            <p:cNvSpPr/>
            <p:nvPr/>
          </p:nvSpPr>
          <p:spPr>
            <a:xfrm>
              <a:off x="24590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436;p27"/>
            <p:cNvSpPr/>
            <p:nvPr/>
          </p:nvSpPr>
          <p:spPr>
            <a:xfrm>
              <a:off x="26825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437;p27"/>
            <p:cNvSpPr/>
            <p:nvPr/>
          </p:nvSpPr>
          <p:spPr>
            <a:xfrm>
              <a:off x="2906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438;p27"/>
            <p:cNvSpPr/>
            <p:nvPr/>
          </p:nvSpPr>
          <p:spPr>
            <a:xfrm>
              <a:off x="3129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439;p27"/>
            <p:cNvSpPr/>
            <p:nvPr/>
          </p:nvSpPr>
          <p:spPr>
            <a:xfrm>
              <a:off x="3353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440;p27"/>
            <p:cNvSpPr/>
            <p:nvPr/>
          </p:nvSpPr>
          <p:spPr>
            <a:xfrm>
              <a:off x="35767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441;p27"/>
            <p:cNvSpPr/>
            <p:nvPr/>
          </p:nvSpPr>
          <p:spPr>
            <a:xfrm>
              <a:off x="38002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442;p27"/>
            <p:cNvSpPr/>
            <p:nvPr/>
          </p:nvSpPr>
          <p:spPr>
            <a:xfrm>
              <a:off x="40237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443;p27"/>
            <p:cNvSpPr/>
            <p:nvPr/>
          </p:nvSpPr>
          <p:spPr>
            <a:xfrm>
              <a:off x="42473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444;p27"/>
            <p:cNvSpPr/>
            <p:nvPr/>
          </p:nvSpPr>
          <p:spPr>
            <a:xfrm>
              <a:off x="44708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445;p27"/>
            <p:cNvSpPr/>
            <p:nvPr/>
          </p:nvSpPr>
          <p:spPr>
            <a:xfrm>
              <a:off x="46943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446;p27"/>
            <p:cNvSpPr/>
            <p:nvPr/>
          </p:nvSpPr>
          <p:spPr>
            <a:xfrm>
              <a:off x="49180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447;p27"/>
            <p:cNvSpPr/>
            <p:nvPr/>
          </p:nvSpPr>
          <p:spPr>
            <a:xfrm>
              <a:off x="51415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448;p27"/>
            <p:cNvSpPr/>
            <p:nvPr/>
          </p:nvSpPr>
          <p:spPr>
            <a:xfrm>
              <a:off x="53650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449;p27"/>
            <p:cNvSpPr/>
            <p:nvPr/>
          </p:nvSpPr>
          <p:spPr>
            <a:xfrm>
              <a:off x="5588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450;p27"/>
            <p:cNvSpPr/>
            <p:nvPr/>
          </p:nvSpPr>
          <p:spPr>
            <a:xfrm>
              <a:off x="5812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451;p27"/>
            <p:cNvSpPr/>
            <p:nvPr/>
          </p:nvSpPr>
          <p:spPr>
            <a:xfrm>
              <a:off x="6035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452;p27"/>
            <p:cNvSpPr/>
            <p:nvPr/>
          </p:nvSpPr>
          <p:spPr>
            <a:xfrm>
              <a:off x="62592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453;p27"/>
            <p:cNvSpPr/>
            <p:nvPr/>
          </p:nvSpPr>
          <p:spPr>
            <a:xfrm>
              <a:off x="64827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454;p27"/>
            <p:cNvSpPr/>
            <p:nvPr/>
          </p:nvSpPr>
          <p:spPr>
            <a:xfrm>
              <a:off x="67062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455;p27"/>
            <p:cNvSpPr/>
            <p:nvPr/>
          </p:nvSpPr>
          <p:spPr>
            <a:xfrm>
              <a:off x="69298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456;p27"/>
            <p:cNvSpPr/>
            <p:nvPr/>
          </p:nvSpPr>
          <p:spPr>
            <a:xfrm>
              <a:off x="71533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457;p27"/>
            <p:cNvSpPr/>
            <p:nvPr/>
          </p:nvSpPr>
          <p:spPr>
            <a:xfrm>
              <a:off x="737687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458;p27"/>
            <p:cNvSpPr/>
            <p:nvPr/>
          </p:nvSpPr>
          <p:spPr>
            <a:xfrm>
              <a:off x="76005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459;p27"/>
            <p:cNvSpPr/>
            <p:nvPr/>
          </p:nvSpPr>
          <p:spPr>
            <a:xfrm>
              <a:off x="78240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460;p27"/>
            <p:cNvSpPr/>
            <p:nvPr/>
          </p:nvSpPr>
          <p:spPr>
            <a:xfrm>
              <a:off x="804750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461;p27"/>
            <p:cNvSpPr/>
            <p:nvPr/>
          </p:nvSpPr>
          <p:spPr>
            <a:xfrm>
              <a:off x="8271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462;p27"/>
            <p:cNvSpPr/>
            <p:nvPr/>
          </p:nvSpPr>
          <p:spPr>
            <a:xfrm>
              <a:off x="84946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463;p27"/>
            <p:cNvSpPr/>
            <p:nvPr/>
          </p:nvSpPr>
          <p:spPr>
            <a:xfrm>
              <a:off x="8718125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464;p27"/>
            <p:cNvSpPr/>
            <p:nvPr/>
          </p:nvSpPr>
          <p:spPr>
            <a:xfrm>
              <a:off x="8941750" y="15655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465;p27"/>
            <p:cNvSpPr/>
            <p:nvPr/>
          </p:nvSpPr>
          <p:spPr>
            <a:xfrm>
              <a:off x="223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466;p27"/>
            <p:cNvSpPr/>
            <p:nvPr/>
          </p:nvSpPr>
          <p:spPr>
            <a:xfrm>
              <a:off x="447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467;p27"/>
            <p:cNvSpPr/>
            <p:nvPr/>
          </p:nvSpPr>
          <p:spPr>
            <a:xfrm>
              <a:off x="670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468;p27"/>
            <p:cNvSpPr/>
            <p:nvPr/>
          </p:nvSpPr>
          <p:spPr>
            <a:xfrm>
              <a:off x="8942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469;p27"/>
            <p:cNvSpPr/>
            <p:nvPr/>
          </p:nvSpPr>
          <p:spPr>
            <a:xfrm>
              <a:off x="11177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470;p27"/>
            <p:cNvSpPr/>
            <p:nvPr/>
          </p:nvSpPr>
          <p:spPr>
            <a:xfrm>
              <a:off x="13412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471;p27"/>
            <p:cNvSpPr/>
            <p:nvPr/>
          </p:nvSpPr>
          <p:spPr>
            <a:xfrm>
              <a:off x="15648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472;p27"/>
            <p:cNvSpPr/>
            <p:nvPr/>
          </p:nvSpPr>
          <p:spPr>
            <a:xfrm>
              <a:off x="17883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473;p27"/>
            <p:cNvSpPr/>
            <p:nvPr/>
          </p:nvSpPr>
          <p:spPr>
            <a:xfrm>
              <a:off x="20118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474;p27"/>
            <p:cNvSpPr/>
            <p:nvPr/>
          </p:nvSpPr>
          <p:spPr>
            <a:xfrm>
              <a:off x="22355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475;p27"/>
            <p:cNvSpPr/>
            <p:nvPr/>
          </p:nvSpPr>
          <p:spPr>
            <a:xfrm>
              <a:off x="24590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476;p27"/>
            <p:cNvSpPr/>
            <p:nvPr/>
          </p:nvSpPr>
          <p:spPr>
            <a:xfrm>
              <a:off x="26825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477;p27"/>
            <p:cNvSpPr/>
            <p:nvPr/>
          </p:nvSpPr>
          <p:spPr>
            <a:xfrm>
              <a:off x="2906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478;p27"/>
            <p:cNvSpPr/>
            <p:nvPr/>
          </p:nvSpPr>
          <p:spPr>
            <a:xfrm>
              <a:off x="3129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479;p27"/>
            <p:cNvSpPr/>
            <p:nvPr/>
          </p:nvSpPr>
          <p:spPr>
            <a:xfrm>
              <a:off x="3353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480;p27"/>
            <p:cNvSpPr/>
            <p:nvPr/>
          </p:nvSpPr>
          <p:spPr>
            <a:xfrm>
              <a:off x="35767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481;p27"/>
            <p:cNvSpPr/>
            <p:nvPr/>
          </p:nvSpPr>
          <p:spPr>
            <a:xfrm>
              <a:off x="38002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482;p27"/>
            <p:cNvSpPr/>
            <p:nvPr/>
          </p:nvSpPr>
          <p:spPr>
            <a:xfrm>
              <a:off x="40237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483;p27"/>
            <p:cNvSpPr/>
            <p:nvPr/>
          </p:nvSpPr>
          <p:spPr>
            <a:xfrm>
              <a:off x="42473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484;p27"/>
            <p:cNvSpPr/>
            <p:nvPr/>
          </p:nvSpPr>
          <p:spPr>
            <a:xfrm>
              <a:off x="44708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485;p27"/>
            <p:cNvSpPr/>
            <p:nvPr/>
          </p:nvSpPr>
          <p:spPr>
            <a:xfrm>
              <a:off x="46943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486;p27"/>
            <p:cNvSpPr/>
            <p:nvPr/>
          </p:nvSpPr>
          <p:spPr>
            <a:xfrm>
              <a:off x="49180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487;p27"/>
            <p:cNvSpPr/>
            <p:nvPr/>
          </p:nvSpPr>
          <p:spPr>
            <a:xfrm>
              <a:off x="51415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488;p27"/>
            <p:cNvSpPr/>
            <p:nvPr/>
          </p:nvSpPr>
          <p:spPr>
            <a:xfrm>
              <a:off x="53650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489;p27"/>
            <p:cNvSpPr/>
            <p:nvPr/>
          </p:nvSpPr>
          <p:spPr>
            <a:xfrm>
              <a:off x="5588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490;p27"/>
            <p:cNvSpPr/>
            <p:nvPr/>
          </p:nvSpPr>
          <p:spPr>
            <a:xfrm>
              <a:off x="5812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491;p27"/>
            <p:cNvSpPr/>
            <p:nvPr/>
          </p:nvSpPr>
          <p:spPr>
            <a:xfrm>
              <a:off x="6035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492;p27"/>
            <p:cNvSpPr/>
            <p:nvPr/>
          </p:nvSpPr>
          <p:spPr>
            <a:xfrm>
              <a:off x="62592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493;p27"/>
            <p:cNvSpPr/>
            <p:nvPr/>
          </p:nvSpPr>
          <p:spPr>
            <a:xfrm>
              <a:off x="64827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494;p27"/>
            <p:cNvSpPr/>
            <p:nvPr/>
          </p:nvSpPr>
          <p:spPr>
            <a:xfrm>
              <a:off x="67062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495;p27"/>
            <p:cNvSpPr/>
            <p:nvPr/>
          </p:nvSpPr>
          <p:spPr>
            <a:xfrm>
              <a:off x="69298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496;p27"/>
            <p:cNvSpPr/>
            <p:nvPr/>
          </p:nvSpPr>
          <p:spPr>
            <a:xfrm>
              <a:off x="71533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497;p27"/>
            <p:cNvSpPr/>
            <p:nvPr/>
          </p:nvSpPr>
          <p:spPr>
            <a:xfrm>
              <a:off x="737687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498;p27"/>
            <p:cNvSpPr/>
            <p:nvPr/>
          </p:nvSpPr>
          <p:spPr>
            <a:xfrm>
              <a:off x="76005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499;p27"/>
            <p:cNvSpPr/>
            <p:nvPr/>
          </p:nvSpPr>
          <p:spPr>
            <a:xfrm>
              <a:off x="78240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500;p27"/>
            <p:cNvSpPr/>
            <p:nvPr/>
          </p:nvSpPr>
          <p:spPr>
            <a:xfrm>
              <a:off x="804750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501;p27"/>
            <p:cNvSpPr/>
            <p:nvPr/>
          </p:nvSpPr>
          <p:spPr>
            <a:xfrm>
              <a:off x="8271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502;p27"/>
            <p:cNvSpPr/>
            <p:nvPr/>
          </p:nvSpPr>
          <p:spPr>
            <a:xfrm>
              <a:off x="84946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503;p27"/>
            <p:cNvSpPr/>
            <p:nvPr/>
          </p:nvSpPr>
          <p:spPr>
            <a:xfrm>
              <a:off x="8718125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504;p27"/>
            <p:cNvSpPr/>
            <p:nvPr/>
          </p:nvSpPr>
          <p:spPr>
            <a:xfrm>
              <a:off x="8941750" y="17890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505;p27"/>
            <p:cNvSpPr/>
            <p:nvPr/>
          </p:nvSpPr>
          <p:spPr>
            <a:xfrm>
              <a:off x="223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506;p27"/>
            <p:cNvSpPr/>
            <p:nvPr/>
          </p:nvSpPr>
          <p:spPr>
            <a:xfrm>
              <a:off x="447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507;p27"/>
            <p:cNvSpPr/>
            <p:nvPr/>
          </p:nvSpPr>
          <p:spPr>
            <a:xfrm>
              <a:off x="670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508;p27"/>
            <p:cNvSpPr/>
            <p:nvPr/>
          </p:nvSpPr>
          <p:spPr>
            <a:xfrm>
              <a:off x="8942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509;p27"/>
            <p:cNvSpPr/>
            <p:nvPr/>
          </p:nvSpPr>
          <p:spPr>
            <a:xfrm>
              <a:off x="11177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510;p27"/>
            <p:cNvSpPr/>
            <p:nvPr/>
          </p:nvSpPr>
          <p:spPr>
            <a:xfrm>
              <a:off x="13412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511;p27"/>
            <p:cNvSpPr/>
            <p:nvPr/>
          </p:nvSpPr>
          <p:spPr>
            <a:xfrm>
              <a:off x="15648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512;p27"/>
            <p:cNvSpPr/>
            <p:nvPr/>
          </p:nvSpPr>
          <p:spPr>
            <a:xfrm>
              <a:off x="17883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513;p27"/>
            <p:cNvSpPr/>
            <p:nvPr/>
          </p:nvSpPr>
          <p:spPr>
            <a:xfrm>
              <a:off x="20118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514;p27"/>
            <p:cNvSpPr/>
            <p:nvPr/>
          </p:nvSpPr>
          <p:spPr>
            <a:xfrm>
              <a:off x="22355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515;p27"/>
            <p:cNvSpPr/>
            <p:nvPr/>
          </p:nvSpPr>
          <p:spPr>
            <a:xfrm>
              <a:off x="24590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516;p27"/>
            <p:cNvSpPr/>
            <p:nvPr/>
          </p:nvSpPr>
          <p:spPr>
            <a:xfrm>
              <a:off x="26825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517;p27"/>
            <p:cNvSpPr/>
            <p:nvPr/>
          </p:nvSpPr>
          <p:spPr>
            <a:xfrm>
              <a:off x="2906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518;p27"/>
            <p:cNvSpPr/>
            <p:nvPr/>
          </p:nvSpPr>
          <p:spPr>
            <a:xfrm>
              <a:off x="3129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519;p27"/>
            <p:cNvSpPr/>
            <p:nvPr/>
          </p:nvSpPr>
          <p:spPr>
            <a:xfrm>
              <a:off x="3353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520;p27"/>
            <p:cNvSpPr/>
            <p:nvPr/>
          </p:nvSpPr>
          <p:spPr>
            <a:xfrm>
              <a:off x="35767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521;p27"/>
            <p:cNvSpPr/>
            <p:nvPr/>
          </p:nvSpPr>
          <p:spPr>
            <a:xfrm>
              <a:off x="38002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522;p27"/>
            <p:cNvSpPr/>
            <p:nvPr/>
          </p:nvSpPr>
          <p:spPr>
            <a:xfrm>
              <a:off x="40237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523;p27"/>
            <p:cNvSpPr/>
            <p:nvPr/>
          </p:nvSpPr>
          <p:spPr>
            <a:xfrm>
              <a:off x="42473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524;p27"/>
            <p:cNvSpPr/>
            <p:nvPr/>
          </p:nvSpPr>
          <p:spPr>
            <a:xfrm>
              <a:off x="44708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525;p27"/>
            <p:cNvSpPr/>
            <p:nvPr/>
          </p:nvSpPr>
          <p:spPr>
            <a:xfrm>
              <a:off x="46943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526;p27"/>
            <p:cNvSpPr/>
            <p:nvPr/>
          </p:nvSpPr>
          <p:spPr>
            <a:xfrm>
              <a:off x="49180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527;p27"/>
            <p:cNvSpPr/>
            <p:nvPr/>
          </p:nvSpPr>
          <p:spPr>
            <a:xfrm>
              <a:off x="51415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528;p27"/>
            <p:cNvSpPr/>
            <p:nvPr/>
          </p:nvSpPr>
          <p:spPr>
            <a:xfrm>
              <a:off x="53650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529;p27"/>
            <p:cNvSpPr/>
            <p:nvPr/>
          </p:nvSpPr>
          <p:spPr>
            <a:xfrm>
              <a:off x="5588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530;p27"/>
            <p:cNvSpPr/>
            <p:nvPr/>
          </p:nvSpPr>
          <p:spPr>
            <a:xfrm>
              <a:off x="5812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531;p27"/>
            <p:cNvSpPr/>
            <p:nvPr/>
          </p:nvSpPr>
          <p:spPr>
            <a:xfrm>
              <a:off x="6035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532;p27"/>
            <p:cNvSpPr/>
            <p:nvPr/>
          </p:nvSpPr>
          <p:spPr>
            <a:xfrm>
              <a:off x="62592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533;p27"/>
            <p:cNvSpPr/>
            <p:nvPr/>
          </p:nvSpPr>
          <p:spPr>
            <a:xfrm>
              <a:off x="64827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534;p27"/>
            <p:cNvSpPr/>
            <p:nvPr/>
          </p:nvSpPr>
          <p:spPr>
            <a:xfrm>
              <a:off x="67062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535;p27"/>
            <p:cNvSpPr/>
            <p:nvPr/>
          </p:nvSpPr>
          <p:spPr>
            <a:xfrm>
              <a:off x="69298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536;p27"/>
            <p:cNvSpPr/>
            <p:nvPr/>
          </p:nvSpPr>
          <p:spPr>
            <a:xfrm>
              <a:off x="71533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537;p27"/>
            <p:cNvSpPr/>
            <p:nvPr/>
          </p:nvSpPr>
          <p:spPr>
            <a:xfrm>
              <a:off x="737687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538;p27"/>
            <p:cNvSpPr/>
            <p:nvPr/>
          </p:nvSpPr>
          <p:spPr>
            <a:xfrm>
              <a:off x="76005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539;p27"/>
            <p:cNvSpPr/>
            <p:nvPr/>
          </p:nvSpPr>
          <p:spPr>
            <a:xfrm>
              <a:off x="78240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540;p27"/>
            <p:cNvSpPr/>
            <p:nvPr/>
          </p:nvSpPr>
          <p:spPr>
            <a:xfrm>
              <a:off x="804750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541;p27"/>
            <p:cNvSpPr/>
            <p:nvPr/>
          </p:nvSpPr>
          <p:spPr>
            <a:xfrm>
              <a:off x="8271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542;p27"/>
            <p:cNvSpPr/>
            <p:nvPr/>
          </p:nvSpPr>
          <p:spPr>
            <a:xfrm>
              <a:off x="84946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543;p27"/>
            <p:cNvSpPr/>
            <p:nvPr/>
          </p:nvSpPr>
          <p:spPr>
            <a:xfrm>
              <a:off x="8718125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544;p27"/>
            <p:cNvSpPr/>
            <p:nvPr/>
          </p:nvSpPr>
          <p:spPr>
            <a:xfrm>
              <a:off x="8941750" y="20126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545;p27"/>
            <p:cNvSpPr/>
            <p:nvPr/>
          </p:nvSpPr>
          <p:spPr>
            <a:xfrm>
              <a:off x="223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546;p27"/>
            <p:cNvSpPr/>
            <p:nvPr/>
          </p:nvSpPr>
          <p:spPr>
            <a:xfrm>
              <a:off x="447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547;p27"/>
            <p:cNvSpPr/>
            <p:nvPr/>
          </p:nvSpPr>
          <p:spPr>
            <a:xfrm>
              <a:off x="670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548;p27"/>
            <p:cNvSpPr/>
            <p:nvPr/>
          </p:nvSpPr>
          <p:spPr>
            <a:xfrm>
              <a:off x="8942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549;p27"/>
            <p:cNvSpPr/>
            <p:nvPr/>
          </p:nvSpPr>
          <p:spPr>
            <a:xfrm>
              <a:off x="11177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550;p27"/>
            <p:cNvSpPr/>
            <p:nvPr/>
          </p:nvSpPr>
          <p:spPr>
            <a:xfrm>
              <a:off x="13412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551;p27"/>
            <p:cNvSpPr/>
            <p:nvPr/>
          </p:nvSpPr>
          <p:spPr>
            <a:xfrm>
              <a:off x="15648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552;p27"/>
            <p:cNvSpPr/>
            <p:nvPr/>
          </p:nvSpPr>
          <p:spPr>
            <a:xfrm>
              <a:off x="17883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553;p27"/>
            <p:cNvSpPr/>
            <p:nvPr/>
          </p:nvSpPr>
          <p:spPr>
            <a:xfrm>
              <a:off x="20118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554;p27"/>
            <p:cNvSpPr/>
            <p:nvPr/>
          </p:nvSpPr>
          <p:spPr>
            <a:xfrm>
              <a:off x="22355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555;p27"/>
            <p:cNvSpPr/>
            <p:nvPr/>
          </p:nvSpPr>
          <p:spPr>
            <a:xfrm>
              <a:off x="24590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556;p27"/>
            <p:cNvSpPr/>
            <p:nvPr/>
          </p:nvSpPr>
          <p:spPr>
            <a:xfrm>
              <a:off x="26825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557;p27"/>
            <p:cNvSpPr/>
            <p:nvPr/>
          </p:nvSpPr>
          <p:spPr>
            <a:xfrm>
              <a:off x="2906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558;p27"/>
            <p:cNvSpPr/>
            <p:nvPr/>
          </p:nvSpPr>
          <p:spPr>
            <a:xfrm>
              <a:off x="3129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559;p27"/>
            <p:cNvSpPr/>
            <p:nvPr/>
          </p:nvSpPr>
          <p:spPr>
            <a:xfrm>
              <a:off x="3353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560;p27"/>
            <p:cNvSpPr/>
            <p:nvPr/>
          </p:nvSpPr>
          <p:spPr>
            <a:xfrm>
              <a:off x="35767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561;p27"/>
            <p:cNvSpPr/>
            <p:nvPr/>
          </p:nvSpPr>
          <p:spPr>
            <a:xfrm>
              <a:off x="38002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562;p27"/>
            <p:cNvSpPr/>
            <p:nvPr/>
          </p:nvSpPr>
          <p:spPr>
            <a:xfrm>
              <a:off x="40237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563;p27"/>
            <p:cNvSpPr/>
            <p:nvPr/>
          </p:nvSpPr>
          <p:spPr>
            <a:xfrm>
              <a:off x="42473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564;p27"/>
            <p:cNvSpPr/>
            <p:nvPr/>
          </p:nvSpPr>
          <p:spPr>
            <a:xfrm>
              <a:off x="44708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565;p27"/>
            <p:cNvSpPr/>
            <p:nvPr/>
          </p:nvSpPr>
          <p:spPr>
            <a:xfrm>
              <a:off x="46943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566;p27"/>
            <p:cNvSpPr/>
            <p:nvPr/>
          </p:nvSpPr>
          <p:spPr>
            <a:xfrm>
              <a:off x="49180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567;p27"/>
            <p:cNvSpPr/>
            <p:nvPr/>
          </p:nvSpPr>
          <p:spPr>
            <a:xfrm>
              <a:off x="51415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568;p27"/>
            <p:cNvSpPr/>
            <p:nvPr/>
          </p:nvSpPr>
          <p:spPr>
            <a:xfrm>
              <a:off x="53650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569;p27"/>
            <p:cNvSpPr/>
            <p:nvPr/>
          </p:nvSpPr>
          <p:spPr>
            <a:xfrm>
              <a:off x="5588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570;p27"/>
            <p:cNvSpPr/>
            <p:nvPr/>
          </p:nvSpPr>
          <p:spPr>
            <a:xfrm>
              <a:off x="5812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571;p27"/>
            <p:cNvSpPr/>
            <p:nvPr/>
          </p:nvSpPr>
          <p:spPr>
            <a:xfrm>
              <a:off x="6035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572;p27"/>
            <p:cNvSpPr/>
            <p:nvPr/>
          </p:nvSpPr>
          <p:spPr>
            <a:xfrm>
              <a:off x="62592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573;p27"/>
            <p:cNvSpPr/>
            <p:nvPr/>
          </p:nvSpPr>
          <p:spPr>
            <a:xfrm>
              <a:off x="64827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574;p27"/>
            <p:cNvSpPr/>
            <p:nvPr/>
          </p:nvSpPr>
          <p:spPr>
            <a:xfrm>
              <a:off x="67062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575;p27"/>
            <p:cNvSpPr/>
            <p:nvPr/>
          </p:nvSpPr>
          <p:spPr>
            <a:xfrm>
              <a:off x="69298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576;p27"/>
            <p:cNvSpPr/>
            <p:nvPr/>
          </p:nvSpPr>
          <p:spPr>
            <a:xfrm>
              <a:off x="71533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577;p27"/>
            <p:cNvSpPr/>
            <p:nvPr/>
          </p:nvSpPr>
          <p:spPr>
            <a:xfrm>
              <a:off x="737687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578;p27"/>
            <p:cNvSpPr/>
            <p:nvPr/>
          </p:nvSpPr>
          <p:spPr>
            <a:xfrm>
              <a:off x="76005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579;p27"/>
            <p:cNvSpPr/>
            <p:nvPr/>
          </p:nvSpPr>
          <p:spPr>
            <a:xfrm>
              <a:off x="78240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580;p27"/>
            <p:cNvSpPr/>
            <p:nvPr/>
          </p:nvSpPr>
          <p:spPr>
            <a:xfrm>
              <a:off x="804750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581;p27"/>
            <p:cNvSpPr/>
            <p:nvPr/>
          </p:nvSpPr>
          <p:spPr>
            <a:xfrm>
              <a:off x="8271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582;p27"/>
            <p:cNvSpPr/>
            <p:nvPr/>
          </p:nvSpPr>
          <p:spPr>
            <a:xfrm>
              <a:off x="84946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583;p27"/>
            <p:cNvSpPr/>
            <p:nvPr/>
          </p:nvSpPr>
          <p:spPr>
            <a:xfrm>
              <a:off x="8718125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584;p27"/>
            <p:cNvSpPr/>
            <p:nvPr/>
          </p:nvSpPr>
          <p:spPr>
            <a:xfrm>
              <a:off x="8941750" y="22364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585;p27"/>
            <p:cNvSpPr/>
            <p:nvPr/>
          </p:nvSpPr>
          <p:spPr>
            <a:xfrm>
              <a:off x="223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586;p27"/>
            <p:cNvSpPr/>
            <p:nvPr/>
          </p:nvSpPr>
          <p:spPr>
            <a:xfrm>
              <a:off x="447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587;p27"/>
            <p:cNvSpPr/>
            <p:nvPr/>
          </p:nvSpPr>
          <p:spPr>
            <a:xfrm>
              <a:off x="670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588;p27"/>
            <p:cNvSpPr/>
            <p:nvPr/>
          </p:nvSpPr>
          <p:spPr>
            <a:xfrm>
              <a:off x="8942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589;p27"/>
            <p:cNvSpPr/>
            <p:nvPr/>
          </p:nvSpPr>
          <p:spPr>
            <a:xfrm>
              <a:off x="11177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590;p27"/>
            <p:cNvSpPr/>
            <p:nvPr/>
          </p:nvSpPr>
          <p:spPr>
            <a:xfrm>
              <a:off x="13412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591;p27"/>
            <p:cNvSpPr/>
            <p:nvPr/>
          </p:nvSpPr>
          <p:spPr>
            <a:xfrm>
              <a:off x="15648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592;p27"/>
            <p:cNvSpPr/>
            <p:nvPr/>
          </p:nvSpPr>
          <p:spPr>
            <a:xfrm>
              <a:off x="17883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593;p27"/>
            <p:cNvSpPr/>
            <p:nvPr/>
          </p:nvSpPr>
          <p:spPr>
            <a:xfrm>
              <a:off x="20118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594;p27"/>
            <p:cNvSpPr/>
            <p:nvPr/>
          </p:nvSpPr>
          <p:spPr>
            <a:xfrm>
              <a:off x="22355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595;p27"/>
            <p:cNvSpPr/>
            <p:nvPr/>
          </p:nvSpPr>
          <p:spPr>
            <a:xfrm>
              <a:off x="24590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596;p27"/>
            <p:cNvSpPr/>
            <p:nvPr/>
          </p:nvSpPr>
          <p:spPr>
            <a:xfrm>
              <a:off x="26825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597;p27"/>
            <p:cNvSpPr/>
            <p:nvPr/>
          </p:nvSpPr>
          <p:spPr>
            <a:xfrm>
              <a:off x="2906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598;p27"/>
            <p:cNvSpPr/>
            <p:nvPr/>
          </p:nvSpPr>
          <p:spPr>
            <a:xfrm>
              <a:off x="3129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599;p27"/>
            <p:cNvSpPr/>
            <p:nvPr/>
          </p:nvSpPr>
          <p:spPr>
            <a:xfrm>
              <a:off x="3353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600;p27"/>
            <p:cNvSpPr/>
            <p:nvPr/>
          </p:nvSpPr>
          <p:spPr>
            <a:xfrm>
              <a:off x="35767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601;p27"/>
            <p:cNvSpPr/>
            <p:nvPr/>
          </p:nvSpPr>
          <p:spPr>
            <a:xfrm>
              <a:off x="38002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602;p27"/>
            <p:cNvSpPr/>
            <p:nvPr/>
          </p:nvSpPr>
          <p:spPr>
            <a:xfrm>
              <a:off x="40237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603;p27"/>
            <p:cNvSpPr/>
            <p:nvPr/>
          </p:nvSpPr>
          <p:spPr>
            <a:xfrm>
              <a:off x="42473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604;p27"/>
            <p:cNvSpPr/>
            <p:nvPr/>
          </p:nvSpPr>
          <p:spPr>
            <a:xfrm>
              <a:off x="44708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605;p27"/>
            <p:cNvSpPr/>
            <p:nvPr/>
          </p:nvSpPr>
          <p:spPr>
            <a:xfrm>
              <a:off x="46943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606;p27"/>
            <p:cNvSpPr/>
            <p:nvPr/>
          </p:nvSpPr>
          <p:spPr>
            <a:xfrm>
              <a:off x="49180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607;p27"/>
            <p:cNvSpPr/>
            <p:nvPr/>
          </p:nvSpPr>
          <p:spPr>
            <a:xfrm>
              <a:off x="51415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608;p27"/>
            <p:cNvSpPr/>
            <p:nvPr/>
          </p:nvSpPr>
          <p:spPr>
            <a:xfrm>
              <a:off x="53650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609;p27"/>
            <p:cNvSpPr/>
            <p:nvPr/>
          </p:nvSpPr>
          <p:spPr>
            <a:xfrm>
              <a:off x="5588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610;p27"/>
            <p:cNvSpPr/>
            <p:nvPr/>
          </p:nvSpPr>
          <p:spPr>
            <a:xfrm>
              <a:off x="5812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611;p27"/>
            <p:cNvSpPr/>
            <p:nvPr/>
          </p:nvSpPr>
          <p:spPr>
            <a:xfrm>
              <a:off x="6035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612;p27"/>
            <p:cNvSpPr/>
            <p:nvPr/>
          </p:nvSpPr>
          <p:spPr>
            <a:xfrm>
              <a:off x="62592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613;p27"/>
            <p:cNvSpPr/>
            <p:nvPr/>
          </p:nvSpPr>
          <p:spPr>
            <a:xfrm>
              <a:off x="64827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614;p27"/>
            <p:cNvSpPr/>
            <p:nvPr/>
          </p:nvSpPr>
          <p:spPr>
            <a:xfrm>
              <a:off x="67062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615;p27"/>
            <p:cNvSpPr/>
            <p:nvPr/>
          </p:nvSpPr>
          <p:spPr>
            <a:xfrm>
              <a:off x="69298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616;p27"/>
            <p:cNvSpPr/>
            <p:nvPr/>
          </p:nvSpPr>
          <p:spPr>
            <a:xfrm>
              <a:off x="71533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617;p27"/>
            <p:cNvSpPr/>
            <p:nvPr/>
          </p:nvSpPr>
          <p:spPr>
            <a:xfrm>
              <a:off x="737687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618;p27"/>
            <p:cNvSpPr/>
            <p:nvPr/>
          </p:nvSpPr>
          <p:spPr>
            <a:xfrm>
              <a:off x="76005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619;p27"/>
            <p:cNvSpPr/>
            <p:nvPr/>
          </p:nvSpPr>
          <p:spPr>
            <a:xfrm>
              <a:off x="78240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620;p27"/>
            <p:cNvSpPr/>
            <p:nvPr/>
          </p:nvSpPr>
          <p:spPr>
            <a:xfrm>
              <a:off x="804750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621;p27"/>
            <p:cNvSpPr/>
            <p:nvPr/>
          </p:nvSpPr>
          <p:spPr>
            <a:xfrm>
              <a:off x="8271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622;p27"/>
            <p:cNvSpPr/>
            <p:nvPr/>
          </p:nvSpPr>
          <p:spPr>
            <a:xfrm>
              <a:off x="84946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623;p27"/>
            <p:cNvSpPr/>
            <p:nvPr/>
          </p:nvSpPr>
          <p:spPr>
            <a:xfrm>
              <a:off x="8718125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624;p27"/>
            <p:cNvSpPr/>
            <p:nvPr/>
          </p:nvSpPr>
          <p:spPr>
            <a:xfrm>
              <a:off x="8941750" y="24599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625;p27"/>
            <p:cNvSpPr/>
            <p:nvPr/>
          </p:nvSpPr>
          <p:spPr>
            <a:xfrm>
              <a:off x="223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626;p27"/>
            <p:cNvSpPr/>
            <p:nvPr/>
          </p:nvSpPr>
          <p:spPr>
            <a:xfrm>
              <a:off x="447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627;p27"/>
            <p:cNvSpPr/>
            <p:nvPr/>
          </p:nvSpPr>
          <p:spPr>
            <a:xfrm>
              <a:off x="670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628;p27"/>
            <p:cNvSpPr/>
            <p:nvPr/>
          </p:nvSpPr>
          <p:spPr>
            <a:xfrm>
              <a:off x="8942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629;p27"/>
            <p:cNvSpPr/>
            <p:nvPr/>
          </p:nvSpPr>
          <p:spPr>
            <a:xfrm>
              <a:off x="11177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630;p27"/>
            <p:cNvSpPr/>
            <p:nvPr/>
          </p:nvSpPr>
          <p:spPr>
            <a:xfrm>
              <a:off x="13412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631;p27"/>
            <p:cNvSpPr/>
            <p:nvPr/>
          </p:nvSpPr>
          <p:spPr>
            <a:xfrm>
              <a:off x="15648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632;p27"/>
            <p:cNvSpPr/>
            <p:nvPr/>
          </p:nvSpPr>
          <p:spPr>
            <a:xfrm>
              <a:off x="17883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633;p27"/>
            <p:cNvSpPr/>
            <p:nvPr/>
          </p:nvSpPr>
          <p:spPr>
            <a:xfrm>
              <a:off x="20118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634;p27"/>
            <p:cNvSpPr/>
            <p:nvPr/>
          </p:nvSpPr>
          <p:spPr>
            <a:xfrm>
              <a:off x="22355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635;p27"/>
            <p:cNvSpPr/>
            <p:nvPr/>
          </p:nvSpPr>
          <p:spPr>
            <a:xfrm>
              <a:off x="24590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636;p27"/>
            <p:cNvSpPr/>
            <p:nvPr/>
          </p:nvSpPr>
          <p:spPr>
            <a:xfrm>
              <a:off x="26825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637;p27"/>
            <p:cNvSpPr/>
            <p:nvPr/>
          </p:nvSpPr>
          <p:spPr>
            <a:xfrm>
              <a:off x="2906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638;p27"/>
            <p:cNvSpPr/>
            <p:nvPr/>
          </p:nvSpPr>
          <p:spPr>
            <a:xfrm>
              <a:off x="3129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639;p27"/>
            <p:cNvSpPr/>
            <p:nvPr/>
          </p:nvSpPr>
          <p:spPr>
            <a:xfrm>
              <a:off x="3353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640;p27"/>
            <p:cNvSpPr/>
            <p:nvPr/>
          </p:nvSpPr>
          <p:spPr>
            <a:xfrm>
              <a:off x="35767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641;p27"/>
            <p:cNvSpPr/>
            <p:nvPr/>
          </p:nvSpPr>
          <p:spPr>
            <a:xfrm>
              <a:off x="38002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642;p27"/>
            <p:cNvSpPr/>
            <p:nvPr/>
          </p:nvSpPr>
          <p:spPr>
            <a:xfrm>
              <a:off x="40237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643;p27"/>
            <p:cNvSpPr/>
            <p:nvPr/>
          </p:nvSpPr>
          <p:spPr>
            <a:xfrm>
              <a:off x="42473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644;p27"/>
            <p:cNvSpPr/>
            <p:nvPr/>
          </p:nvSpPr>
          <p:spPr>
            <a:xfrm>
              <a:off x="44708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645;p27"/>
            <p:cNvSpPr/>
            <p:nvPr/>
          </p:nvSpPr>
          <p:spPr>
            <a:xfrm>
              <a:off x="46943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646;p27"/>
            <p:cNvSpPr/>
            <p:nvPr/>
          </p:nvSpPr>
          <p:spPr>
            <a:xfrm>
              <a:off x="49180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647;p27"/>
            <p:cNvSpPr/>
            <p:nvPr/>
          </p:nvSpPr>
          <p:spPr>
            <a:xfrm>
              <a:off x="51415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648;p27"/>
            <p:cNvSpPr/>
            <p:nvPr/>
          </p:nvSpPr>
          <p:spPr>
            <a:xfrm>
              <a:off x="53650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649;p27"/>
            <p:cNvSpPr/>
            <p:nvPr/>
          </p:nvSpPr>
          <p:spPr>
            <a:xfrm>
              <a:off x="5588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650;p27"/>
            <p:cNvSpPr/>
            <p:nvPr/>
          </p:nvSpPr>
          <p:spPr>
            <a:xfrm>
              <a:off x="5812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651;p27"/>
            <p:cNvSpPr/>
            <p:nvPr/>
          </p:nvSpPr>
          <p:spPr>
            <a:xfrm>
              <a:off x="6035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652;p27"/>
            <p:cNvSpPr/>
            <p:nvPr/>
          </p:nvSpPr>
          <p:spPr>
            <a:xfrm>
              <a:off x="62592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653;p27"/>
            <p:cNvSpPr/>
            <p:nvPr/>
          </p:nvSpPr>
          <p:spPr>
            <a:xfrm>
              <a:off x="64827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654;p27"/>
            <p:cNvSpPr/>
            <p:nvPr/>
          </p:nvSpPr>
          <p:spPr>
            <a:xfrm>
              <a:off x="67062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655;p27"/>
            <p:cNvSpPr/>
            <p:nvPr/>
          </p:nvSpPr>
          <p:spPr>
            <a:xfrm>
              <a:off x="69298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656;p27"/>
            <p:cNvSpPr/>
            <p:nvPr/>
          </p:nvSpPr>
          <p:spPr>
            <a:xfrm>
              <a:off x="71533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657;p27"/>
            <p:cNvSpPr/>
            <p:nvPr/>
          </p:nvSpPr>
          <p:spPr>
            <a:xfrm>
              <a:off x="737687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658;p27"/>
            <p:cNvSpPr/>
            <p:nvPr/>
          </p:nvSpPr>
          <p:spPr>
            <a:xfrm>
              <a:off x="76005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659;p27"/>
            <p:cNvSpPr/>
            <p:nvPr/>
          </p:nvSpPr>
          <p:spPr>
            <a:xfrm>
              <a:off x="78240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660;p27"/>
            <p:cNvSpPr/>
            <p:nvPr/>
          </p:nvSpPr>
          <p:spPr>
            <a:xfrm>
              <a:off x="804750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661;p27"/>
            <p:cNvSpPr/>
            <p:nvPr/>
          </p:nvSpPr>
          <p:spPr>
            <a:xfrm>
              <a:off x="8271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662;p27"/>
            <p:cNvSpPr/>
            <p:nvPr/>
          </p:nvSpPr>
          <p:spPr>
            <a:xfrm>
              <a:off x="84946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663;p27"/>
            <p:cNvSpPr/>
            <p:nvPr/>
          </p:nvSpPr>
          <p:spPr>
            <a:xfrm>
              <a:off x="8718125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664;p27"/>
            <p:cNvSpPr/>
            <p:nvPr/>
          </p:nvSpPr>
          <p:spPr>
            <a:xfrm>
              <a:off x="8941750" y="26835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665;p27"/>
            <p:cNvSpPr/>
            <p:nvPr/>
          </p:nvSpPr>
          <p:spPr>
            <a:xfrm>
              <a:off x="223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666;p27"/>
            <p:cNvSpPr/>
            <p:nvPr/>
          </p:nvSpPr>
          <p:spPr>
            <a:xfrm>
              <a:off x="447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667;p27"/>
            <p:cNvSpPr/>
            <p:nvPr/>
          </p:nvSpPr>
          <p:spPr>
            <a:xfrm>
              <a:off x="670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668;p27"/>
            <p:cNvSpPr/>
            <p:nvPr/>
          </p:nvSpPr>
          <p:spPr>
            <a:xfrm>
              <a:off x="8942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669;p27"/>
            <p:cNvSpPr/>
            <p:nvPr/>
          </p:nvSpPr>
          <p:spPr>
            <a:xfrm>
              <a:off x="11177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670;p27"/>
            <p:cNvSpPr/>
            <p:nvPr/>
          </p:nvSpPr>
          <p:spPr>
            <a:xfrm>
              <a:off x="13412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671;p27"/>
            <p:cNvSpPr/>
            <p:nvPr/>
          </p:nvSpPr>
          <p:spPr>
            <a:xfrm>
              <a:off x="15648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672;p27"/>
            <p:cNvSpPr/>
            <p:nvPr/>
          </p:nvSpPr>
          <p:spPr>
            <a:xfrm>
              <a:off x="17883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673;p27"/>
            <p:cNvSpPr/>
            <p:nvPr/>
          </p:nvSpPr>
          <p:spPr>
            <a:xfrm>
              <a:off x="20118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674;p27"/>
            <p:cNvSpPr/>
            <p:nvPr/>
          </p:nvSpPr>
          <p:spPr>
            <a:xfrm>
              <a:off x="22355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675;p27"/>
            <p:cNvSpPr/>
            <p:nvPr/>
          </p:nvSpPr>
          <p:spPr>
            <a:xfrm>
              <a:off x="24590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676;p27"/>
            <p:cNvSpPr/>
            <p:nvPr/>
          </p:nvSpPr>
          <p:spPr>
            <a:xfrm>
              <a:off x="26825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677;p27"/>
            <p:cNvSpPr/>
            <p:nvPr/>
          </p:nvSpPr>
          <p:spPr>
            <a:xfrm>
              <a:off x="2906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678;p27"/>
            <p:cNvSpPr/>
            <p:nvPr/>
          </p:nvSpPr>
          <p:spPr>
            <a:xfrm>
              <a:off x="3129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679;p27"/>
            <p:cNvSpPr/>
            <p:nvPr/>
          </p:nvSpPr>
          <p:spPr>
            <a:xfrm>
              <a:off x="3353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680;p27"/>
            <p:cNvSpPr/>
            <p:nvPr/>
          </p:nvSpPr>
          <p:spPr>
            <a:xfrm>
              <a:off x="35767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681;p27"/>
            <p:cNvSpPr/>
            <p:nvPr/>
          </p:nvSpPr>
          <p:spPr>
            <a:xfrm>
              <a:off x="38002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682;p27"/>
            <p:cNvSpPr/>
            <p:nvPr/>
          </p:nvSpPr>
          <p:spPr>
            <a:xfrm>
              <a:off x="40237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683;p27"/>
            <p:cNvSpPr/>
            <p:nvPr/>
          </p:nvSpPr>
          <p:spPr>
            <a:xfrm>
              <a:off x="42473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684;p27"/>
            <p:cNvSpPr/>
            <p:nvPr/>
          </p:nvSpPr>
          <p:spPr>
            <a:xfrm>
              <a:off x="44708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685;p27"/>
            <p:cNvSpPr/>
            <p:nvPr/>
          </p:nvSpPr>
          <p:spPr>
            <a:xfrm>
              <a:off x="46943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686;p27"/>
            <p:cNvSpPr/>
            <p:nvPr/>
          </p:nvSpPr>
          <p:spPr>
            <a:xfrm>
              <a:off x="49180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687;p27"/>
            <p:cNvSpPr/>
            <p:nvPr/>
          </p:nvSpPr>
          <p:spPr>
            <a:xfrm>
              <a:off x="51415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688;p27"/>
            <p:cNvSpPr/>
            <p:nvPr/>
          </p:nvSpPr>
          <p:spPr>
            <a:xfrm>
              <a:off x="53650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689;p27"/>
            <p:cNvSpPr/>
            <p:nvPr/>
          </p:nvSpPr>
          <p:spPr>
            <a:xfrm>
              <a:off x="5588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690;p27"/>
            <p:cNvSpPr/>
            <p:nvPr/>
          </p:nvSpPr>
          <p:spPr>
            <a:xfrm>
              <a:off x="5812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691;p27"/>
            <p:cNvSpPr/>
            <p:nvPr/>
          </p:nvSpPr>
          <p:spPr>
            <a:xfrm>
              <a:off x="6035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692;p27"/>
            <p:cNvSpPr/>
            <p:nvPr/>
          </p:nvSpPr>
          <p:spPr>
            <a:xfrm>
              <a:off x="62592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693;p27"/>
            <p:cNvSpPr/>
            <p:nvPr/>
          </p:nvSpPr>
          <p:spPr>
            <a:xfrm>
              <a:off x="64827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694;p27"/>
            <p:cNvSpPr/>
            <p:nvPr/>
          </p:nvSpPr>
          <p:spPr>
            <a:xfrm>
              <a:off x="67062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695;p27"/>
            <p:cNvSpPr/>
            <p:nvPr/>
          </p:nvSpPr>
          <p:spPr>
            <a:xfrm>
              <a:off x="69298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696;p27"/>
            <p:cNvSpPr/>
            <p:nvPr/>
          </p:nvSpPr>
          <p:spPr>
            <a:xfrm>
              <a:off x="71533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697;p27"/>
            <p:cNvSpPr/>
            <p:nvPr/>
          </p:nvSpPr>
          <p:spPr>
            <a:xfrm>
              <a:off x="737687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698;p27"/>
            <p:cNvSpPr/>
            <p:nvPr/>
          </p:nvSpPr>
          <p:spPr>
            <a:xfrm>
              <a:off x="76005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699;p27"/>
            <p:cNvSpPr/>
            <p:nvPr/>
          </p:nvSpPr>
          <p:spPr>
            <a:xfrm>
              <a:off x="78240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700;p27"/>
            <p:cNvSpPr/>
            <p:nvPr/>
          </p:nvSpPr>
          <p:spPr>
            <a:xfrm>
              <a:off x="804750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701;p27"/>
            <p:cNvSpPr/>
            <p:nvPr/>
          </p:nvSpPr>
          <p:spPr>
            <a:xfrm>
              <a:off x="8271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702;p27"/>
            <p:cNvSpPr/>
            <p:nvPr/>
          </p:nvSpPr>
          <p:spPr>
            <a:xfrm>
              <a:off x="84946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703;p27"/>
            <p:cNvSpPr/>
            <p:nvPr/>
          </p:nvSpPr>
          <p:spPr>
            <a:xfrm>
              <a:off x="8718125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704;p27"/>
            <p:cNvSpPr/>
            <p:nvPr/>
          </p:nvSpPr>
          <p:spPr>
            <a:xfrm>
              <a:off x="8941750" y="29072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705;p27"/>
            <p:cNvSpPr/>
            <p:nvPr/>
          </p:nvSpPr>
          <p:spPr>
            <a:xfrm>
              <a:off x="223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706;p27"/>
            <p:cNvSpPr/>
            <p:nvPr/>
          </p:nvSpPr>
          <p:spPr>
            <a:xfrm>
              <a:off x="447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707;p27"/>
            <p:cNvSpPr/>
            <p:nvPr/>
          </p:nvSpPr>
          <p:spPr>
            <a:xfrm>
              <a:off x="670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708;p27"/>
            <p:cNvSpPr/>
            <p:nvPr/>
          </p:nvSpPr>
          <p:spPr>
            <a:xfrm>
              <a:off x="8942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709;p27"/>
            <p:cNvSpPr/>
            <p:nvPr/>
          </p:nvSpPr>
          <p:spPr>
            <a:xfrm>
              <a:off x="11177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710;p27"/>
            <p:cNvSpPr/>
            <p:nvPr/>
          </p:nvSpPr>
          <p:spPr>
            <a:xfrm>
              <a:off x="13412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711;p27"/>
            <p:cNvSpPr/>
            <p:nvPr/>
          </p:nvSpPr>
          <p:spPr>
            <a:xfrm>
              <a:off x="15648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712;p27"/>
            <p:cNvSpPr/>
            <p:nvPr/>
          </p:nvSpPr>
          <p:spPr>
            <a:xfrm>
              <a:off x="17883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713;p27"/>
            <p:cNvSpPr/>
            <p:nvPr/>
          </p:nvSpPr>
          <p:spPr>
            <a:xfrm>
              <a:off x="20118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714;p27"/>
            <p:cNvSpPr/>
            <p:nvPr/>
          </p:nvSpPr>
          <p:spPr>
            <a:xfrm>
              <a:off x="22355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715;p27"/>
            <p:cNvSpPr/>
            <p:nvPr/>
          </p:nvSpPr>
          <p:spPr>
            <a:xfrm>
              <a:off x="24590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716;p27"/>
            <p:cNvSpPr/>
            <p:nvPr/>
          </p:nvSpPr>
          <p:spPr>
            <a:xfrm>
              <a:off x="26825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717;p27"/>
            <p:cNvSpPr/>
            <p:nvPr/>
          </p:nvSpPr>
          <p:spPr>
            <a:xfrm>
              <a:off x="2906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718;p27"/>
            <p:cNvSpPr/>
            <p:nvPr/>
          </p:nvSpPr>
          <p:spPr>
            <a:xfrm>
              <a:off x="3129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719;p27"/>
            <p:cNvSpPr/>
            <p:nvPr/>
          </p:nvSpPr>
          <p:spPr>
            <a:xfrm>
              <a:off x="3353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720;p27"/>
            <p:cNvSpPr/>
            <p:nvPr/>
          </p:nvSpPr>
          <p:spPr>
            <a:xfrm>
              <a:off x="35767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721;p27"/>
            <p:cNvSpPr/>
            <p:nvPr/>
          </p:nvSpPr>
          <p:spPr>
            <a:xfrm>
              <a:off x="38002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722;p27"/>
            <p:cNvSpPr/>
            <p:nvPr/>
          </p:nvSpPr>
          <p:spPr>
            <a:xfrm>
              <a:off x="40237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723;p27"/>
            <p:cNvSpPr/>
            <p:nvPr/>
          </p:nvSpPr>
          <p:spPr>
            <a:xfrm>
              <a:off x="42473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724;p27"/>
            <p:cNvSpPr/>
            <p:nvPr/>
          </p:nvSpPr>
          <p:spPr>
            <a:xfrm>
              <a:off x="44708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725;p27"/>
            <p:cNvSpPr/>
            <p:nvPr/>
          </p:nvSpPr>
          <p:spPr>
            <a:xfrm>
              <a:off x="46943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726;p27"/>
            <p:cNvSpPr/>
            <p:nvPr/>
          </p:nvSpPr>
          <p:spPr>
            <a:xfrm>
              <a:off x="49180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727;p27"/>
            <p:cNvSpPr/>
            <p:nvPr/>
          </p:nvSpPr>
          <p:spPr>
            <a:xfrm>
              <a:off x="51415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728;p27"/>
            <p:cNvSpPr/>
            <p:nvPr/>
          </p:nvSpPr>
          <p:spPr>
            <a:xfrm>
              <a:off x="53650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729;p27"/>
            <p:cNvSpPr/>
            <p:nvPr/>
          </p:nvSpPr>
          <p:spPr>
            <a:xfrm>
              <a:off x="5588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730;p27"/>
            <p:cNvSpPr/>
            <p:nvPr/>
          </p:nvSpPr>
          <p:spPr>
            <a:xfrm>
              <a:off x="5812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731;p27"/>
            <p:cNvSpPr/>
            <p:nvPr/>
          </p:nvSpPr>
          <p:spPr>
            <a:xfrm>
              <a:off x="6035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732;p27"/>
            <p:cNvSpPr/>
            <p:nvPr/>
          </p:nvSpPr>
          <p:spPr>
            <a:xfrm>
              <a:off x="62592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733;p27"/>
            <p:cNvSpPr/>
            <p:nvPr/>
          </p:nvSpPr>
          <p:spPr>
            <a:xfrm>
              <a:off x="64827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734;p27"/>
            <p:cNvSpPr/>
            <p:nvPr/>
          </p:nvSpPr>
          <p:spPr>
            <a:xfrm>
              <a:off x="67062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735;p27"/>
            <p:cNvSpPr/>
            <p:nvPr/>
          </p:nvSpPr>
          <p:spPr>
            <a:xfrm>
              <a:off x="69298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736;p27"/>
            <p:cNvSpPr/>
            <p:nvPr/>
          </p:nvSpPr>
          <p:spPr>
            <a:xfrm>
              <a:off x="71533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737;p27"/>
            <p:cNvSpPr/>
            <p:nvPr/>
          </p:nvSpPr>
          <p:spPr>
            <a:xfrm>
              <a:off x="737687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738;p27"/>
            <p:cNvSpPr/>
            <p:nvPr/>
          </p:nvSpPr>
          <p:spPr>
            <a:xfrm>
              <a:off x="76005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739;p27"/>
            <p:cNvSpPr/>
            <p:nvPr/>
          </p:nvSpPr>
          <p:spPr>
            <a:xfrm>
              <a:off x="78240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740;p27"/>
            <p:cNvSpPr/>
            <p:nvPr/>
          </p:nvSpPr>
          <p:spPr>
            <a:xfrm>
              <a:off x="804750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741;p27"/>
            <p:cNvSpPr/>
            <p:nvPr/>
          </p:nvSpPr>
          <p:spPr>
            <a:xfrm>
              <a:off x="8271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742;p27"/>
            <p:cNvSpPr/>
            <p:nvPr/>
          </p:nvSpPr>
          <p:spPr>
            <a:xfrm>
              <a:off x="84946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743;p27"/>
            <p:cNvSpPr/>
            <p:nvPr/>
          </p:nvSpPr>
          <p:spPr>
            <a:xfrm>
              <a:off x="8718125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744;p27"/>
            <p:cNvSpPr/>
            <p:nvPr/>
          </p:nvSpPr>
          <p:spPr>
            <a:xfrm>
              <a:off x="8941750" y="31308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745;p27"/>
            <p:cNvSpPr/>
            <p:nvPr/>
          </p:nvSpPr>
          <p:spPr>
            <a:xfrm>
              <a:off x="223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746;p27"/>
            <p:cNvSpPr/>
            <p:nvPr/>
          </p:nvSpPr>
          <p:spPr>
            <a:xfrm>
              <a:off x="447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747;p27"/>
            <p:cNvSpPr/>
            <p:nvPr/>
          </p:nvSpPr>
          <p:spPr>
            <a:xfrm>
              <a:off x="670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748;p27"/>
            <p:cNvSpPr/>
            <p:nvPr/>
          </p:nvSpPr>
          <p:spPr>
            <a:xfrm>
              <a:off x="8942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749;p27"/>
            <p:cNvSpPr/>
            <p:nvPr/>
          </p:nvSpPr>
          <p:spPr>
            <a:xfrm>
              <a:off x="11177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750;p27"/>
            <p:cNvSpPr/>
            <p:nvPr/>
          </p:nvSpPr>
          <p:spPr>
            <a:xfrm>
              <a:off x="13412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751;p27"/>
            <p:cNvSpPr/>
            <p:nvPr/>
          </p:nvSpPr>
          <p:spPr>
            <a:xfrm>
              <a:off x="15648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752;p27"/>
            <p:cNvSpPr/>
            <p:nvPr/>
          </p:nvSpPr>
          <p:spPr>
            <a:xfrm>
              <a:off x="17883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753;p27"/>
            <p:cNvSpPr/>
            <p:nvPr/>
          </p:nvSpPr>
          <p:spPr>
            <a:xfrm>
              <a:off x="20118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754;p27"/>
            <p:cNvSpPr/>
            <p:nvPr/>
          </p:nvSpPr>
          <p:spPr>
            <a:xfrm>
              <a:off x="22355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755;p27"/>
            <p:cNvSpPr/>
            <p:nvPr/>
          </p:nvSpPr>
          <p:spPr>
            <a:xfrm>
              <a:off x="24590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756;p27"/>
            <p:cNvSpPr/>
            <p:nvPr/>
          </p:nvSpPr>
          <p:spPr>
            <a:xfrm>
              <a:off x="26825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757;p27"/>
            <p:cNvSpPr/>
            <p:nvPr/>
          </p:nvSpPr>
          <p:spPr>
            <a:xfrm>
              <a:off x="2906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758;p27"/>
            <p:cNvSpPr/>
            <p:nvPr/>
          </p:nvSpPr>
          <p:spPr>
            <a:xfrm>
              <a:off x="3129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759;p27"/>
            <p:cNvSpPr/>
            <p:nvPr/>
          </p:nvSpPr>
          <p:spPr>
            <a:xfrm>
              <a:off x="3353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760;p27"/>
            <p:cNvSpPr/>
            <p:nvPr/>
          </p:nvSpPr>
          <p:spPr>
            <a:xfrm>
              <a:off x="35767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761;p27"/>
            <p:cNvSpPr/>
            <p:nvPr/>
          </p:nvSpPr>
          <p:spPr>
            <a:xfrm>
              <a:off x="38002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762;p27"/>
            <p:cNvSpPr/>
            <p:nvPr/>
          </p:nvSpPr>
          <p:spPr>
            <a:xfrm>
              <a:off x="40237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763;p27"/>
            <p:cNvSpPr/>
            <p:nvPr/>
          </p:nvSpPr>
          <p:spPr>
            <a:xfrm>
              <a:off x="42473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764;p27"/>
            <p:cNvSpPr/>
            <p:nvPr/>
          </p:nvSpPr>
          <p:spPr>
            <a:xfrm>
              <a:off x="44708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765;p27"/>
            <p:cNvSpPr/>
            <p:nvPr/>
          </p:nvSpPr>
          <p:spPr>
            <a:xfrm>
              <a:off x="46943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766;p27"/>
            <p:cNvSpPr/>
            <p:nvPr/>
          </p:nvSpPr>
          <p:spPr>
            <a:xfrm>
              <a:off x="49180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767;p27"/>
            <p:cNvSpPr/>
            <p:nvPr/>
          </p:nvSpPr>
          <p:spPr>
            <a:xfrm>
              <a:off x="51415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768;p27"/>
            <p:cNvSpPr/>
            <p:nvPr/>
          </p:nvSpPr>
          <p:spPr>
            <a:xfrm>
              <a:off x="53650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769;p27"/>
            <p:cNvSpPr/>
            <p:nvPr/>
          </p:nvSpPr>
          <p:spPr>
            <a:xfrm>
              <a:off x="5588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770;p27"/>
            <p:cNvSpPr/>
            <p:nvPr/>
          </p:nvSpPr>
          <p:spPr>
            <a:xfrm>
              <a:off x="5812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771;p27"/>
            <p:cNvSpPr/>
            <p:nvPr/>
          </p:nvSpPr>
          <p:spPr>
            <a:xfrm>
              <a:off x="6035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772;p27"/>
            <p:cNvSpPr/>
            <p:nvPr/>
          </p:nvSpPr>
          <p:spPr>
            <a:xfrm>
              <a:off x="62592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773;p27"/>
            <p:cNvSpPr/>
            <p:nvPr/>
          </p:nvSpPr>
          <p:spPr>
            <a:xfrm>
              <a:off x="64827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774;p27"/>
            <p:cNvSpPr/>
            <p:nvPr/>
          </p:nvSpPr>
          <p:spPr>
            <a:xfrm>
              <a:off x="67062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775;p27"/>
            <p:cNvSpPr/>
            <p:nvPr/>
          </p:nvSpPr>
          <p:spPr>
            <a:xfrm>
              <a:off x="69298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776;p27"/>
            <p:cNvSpPr/>
            <p:nvPr/>
          </p:nvSpPr>
          <p:spPr>
            <a:xfrm>
              <a:off x="71533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777;p27"/>
            <p:cNvSpPr/>
            <p:nvPr/>
          </p:nvSpPr>
          <p:spPr>
            <a:xfrm>
              <a:off x="737687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778;p27"/>
            <p:cNvSpPr/>
            <p:nvPr/>
          </p:nvSpPr>
          <p:spPr>
            <a:xfrm>
              <a:off x="76005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779;p27"/>
            <p:cNvSpPr/>
            <p:nvPr/>
          </p:nvSpPr>
          <p:spPr>
            <a:xfrm>
              <a:off x="78240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780;p27"/>
            <p:cNvSpPr/>
            <p:nvPr/>
          </p:nvSpPr>
          <p:spPr>
            <a:xfrm>
              <a:off x="804750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781;p27"/>
            <p:cNvSpPr/>
            <p:nvPr/>
          </p:nvSpPr>
          <p:spPr>
            <a:xfrm>
              <a:off x="8271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782;p27"/>
            <p:cNvSpPr/>
            <p:nvPr/>
          </p:nvSpPr>
          <p:spPr>
            <a:xfrm>
              <a:off x="84946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783;p27"/>
            <p:cNvSpPr/>
            <p:nvPr/>
          </p:nvSpPr>
          <p:spPr>
            <a:xfrm>
              <a:off x="8718125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784;p27"/>
            <p:cNvSpPr/>
            <p:nvPr/>
          </p:nvSpPr>
          <p:spPr>
            <a:xfrm>
              <a:off x="8941750" y="335440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785;p27"/>
            <p:cNvSpPr/>
            <p:nvPr/>
          </p:nvSpPr>
          <p:spPr>
            <a:xfrm>
              <a:off x="223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786;p27"/>
            <p:cNvSpPr/>
            <p:nvPr/>
          </p:nvSpPr>
          <p:spPr>
            <a:xfrm>
              <a:off x="447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787;p27"/>
            <p:cNvSpPr/>
            <p:nvPr/>
          </p:nvSpPr>
          <p:spPr>
            <a:xfrm>
              <a:off x="670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788;p27"/>
            <p:cNvSpPr/>
            <p:nvPr/>
          </p:nvSpPr>
          <p:spPr>
            <a:xfrm>
              <a:off x="8942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789;p27"/>
            <p:cNvSpPr/>
            <p:nvPr/>
          </p:nvSpPr>
          <p:spPr>
            <a:xfrm>
              <a:off x="11177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790;p27"/>
            <p:cNvSpPr/>
            <p:nvPr/>
          </p:nvSpPr>
          <p:spPr>
            <a:xfrm>
              <a:off x="13412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791;p27"/>
            <p:cNvSpPr/>
            <p:nvPr/>
          </p:nvSpPr>
          <p:spPr>
            <a:xfrm>
              <a:off x="15648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792;p27"/>
            <p:cNvSpPr/>
            <p:nvPr/>
          </p:nvSpPr>
          <p:spPr>
            <a:xfrm>
              <a:off x="17883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793;p27"/>
            <p:cNvSpPr/>
            <p:nvPr/>
          </p:nvSpPr>
          <p:spPr>
            <a:xfrm>
              <a:off x="20118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794;p27"/>
            <p:cNvSpPr/>
            <p:nvPr/>
          </p:nvSpPr>
          <p:spPr>
            <a:xfrm>
              <a:off x="22355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795;p27"/>
            <p:cNvSpPr/>
            <p:nvPr/>
          </p:nvSpPr>
          <p:spPr>
            <a:xfrm>
              <a:off x="24590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796;p27"/>
            <p:cNvSpPr/>
            <p:nvPr/>
          </p:nvSpPr>
          <p:spPr>
            <a:xfrm>
              <a:off x="26825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797;p27"/>
            <p:cNvSpPr/>
            <p:nvPr/>
          </p:nvSpPr>
          <p:spPr>
            <a:xfrm>
              <a:off x="2906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798;p27"/>
            <p:cNvSpPr/>
            <p:nvPr/>
          </p:nvSpPr>
          <p:spPr>
            <a:xfrm>
              <a:off x="3129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799;p27"/>
            <p:cNvSpPr/>
            <p:nvPr/>
          </p:nvSpPr>
          <p:spPr>
            <a:xfrm>
              <a:off x="3353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800;p27"/>
            <p:cNvSpPr/>
            <p:nvPr/>
          </p:nvSpPr>
          <p:spPr>
            <a:xfrm>
              <a:off x="35767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801;p27"/>
            <p:cNvSpPr/>
            <p:nvPr/>
          </p:nvSpPr>
          <p:spPr>
            <a:xfrm>
              <a:off x="38002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802;p27"/>
            <p:cNvSpPr/>
            <p:nvPr/>
          </p:nvSpPr>
          <p:spPr>
            <a:xfrm>
              <a:off x="40237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803;p27"/>
            <p:cNvSpPr/>
            <p:nvPr/>
          </p:nvSpPr>
          <p:spPr>
            <a:xfrm>
              <a:off x="42473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804;p27"/>
            <p:cNvSpPr/>
            <p:nvPr/>
          </p:nvSpPr>
          <p:spPr>
            <a:xfrm>
              <a:off x="44708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805;p27"/>
            <p:cNvSpPr/>
            <p:nvPr/>
          </p:nvSpPr>
          <p:spPr>
            <a:xfrm>
              <a:off x="46943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806;p27"/>
            <p:cNvSpPr/>
            <p:nvPr/>
          </p:nvSpPr>
          <p:spPr>
            <a:xfrm>
              <a:off x="49180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807;p27"/>
            <p:cNvSpPr/>
            <p:nvPr/>
          </p:nvSpPr>
          <p:spPr>
            <a:xfrm>
              <a:off x="51415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808;p27"/>
            <p:cNvSpPr/>
            <p:nvPr/>
          </p:nvSpPr>
          <p:spPr>
            <a:xfrm>
              <a:off x="53650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809;p27"/>
            <p:cNvSpPr/>
            <p:nvPr/>
          </p:nvSpPr>
          <p:spPr>
            <a:xfrm>
              <a:off x="5588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810;p27"/>
            <p:cNvSpPr/>
            <p:nvPr/>
          </p:nvSpPr>
          <p:spPr>
            <a:xfrm>
              <a:off x="5812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811;p27"/>
            <p:cNvSpPr/>
            <p:nvPr/>
          </p:nvSpPr>
          <p:spPr>
            <a:xfrm>
              <a:off x="6035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812;p27"/>
            <p:cNvSpPr/>
            <p:nvPr/>
          </p:nvSpPr>
          <p:spPr>
            <a:xfrm>
              <a:off x="62592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813;p27"/>
            <p:cNvSpPr/>
            <p:nvPr/>
          </p:nvSpPr>
          <p:spPr>
            <a:xfrm>
              <a:off x="64827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814;p27"/>
            <p:cNvSpPr/>
            <p:nvPr/>
          </p:nvSpPr>
          <p:spPr>
            <a:xfrm>
              <a:off x="67062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815;p27"/>
            <p:cNvSpPr/>
            <p:nvPr/>
          </p:nvSpPr>
          <p:spPr>
            <a:xfrm>
              <a:off x="69298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816;p27"/>
            <p:cNvSpPr/>
            <p:nvPr/>
          </p:nvSpPr>
          <p:spPr>
            <a:xfrm>
              <a:off x="71533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817;p27"/>
            <p:cNvSpPr/>
            <p:nvPr/>
          </p:nvSpPr>
          <p:spPr>
            <a:xfrm>
              <a:off x="737687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818;p27"/>
            <p:cNvSpPr/>
            <p:nvPr/>
          </p:nvSpPr>
          <p:spPr>
            <a:xfrm>
              <a:off x="76005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819;p27"/>
            <p:cNvSpPr/>
            <p:nvPr/>
          </p:nvSpPr>
          <p:spPr>
            <a:xfrm>
              <a:off x="78240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820;p27"/>
            <p:cNvSpPr/>
            <p:nvPr/>
          </p:nvSpPr>
          <p:spPr>
            <a:xfrm>
              <a:off x="804750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821;p27"/>
            <p:cNvSpPr/>
            <p:nvPr/>
          </p:nvSpPr>
          <p:spPr>
            <a:xfrm>
              <a:off x="8271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822;p27"/>
            <p:cNvSpPr/>
            <p:nvPr/>
          </p:nvSpPr>
          <p:spPr>
            <a:xfrm>
              <a:off x="84946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823;p27"/>
            <p:cNvSpPr/>
            <p:nvPr/>
          </p:nvSpPr>
          <p:spPr>
            <a:xfrm>
              <a:off x="8718125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824;p27"/>
            <p:cNvSpPr/>
            <p:nvPr/>
          </p:nvSpPr>
          <p:spPr>
            <a:xfrm>
              <a:off x="8941750" y="3578150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825;p27"/>
            <p:cNvSpPr/>
            <p:nvPr/>
          </p:nvSpPr>
          <p:spPr>
            <a:xfrm>
              <a:off x="223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826;p27"/>
            <p:cNvSpPr/>
            <p:nvPr/>
          </p:nvSpPr>
          <p:spPr>
            <a:xfrm>
              <a:off x="447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827;p27"/>
            <p:cNvSpPr/>
            <p:nvPr/>
          </p:nvSpPr>
          <p:spPr>
            <a:xfrm>
              <a:off x="670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828;p27"/>
            <p:cNvSpPr/>
            <p:nvPr/>
          </p:nvSpPr>
          <p:spPr>
            <a:xfrm>
              <a:off x="8942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829;p27"/>
            <p:cNvSpPr/>
            <p:nvPr/>
          </p:nvSpPr>
          <p:spPr>
            <a:xfrm>
              <a:off x="11177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830;p27"/>
            <p:cNvSpPr/>
            <p:nvPr/>
          </p:nvSpPr>
          <p:spPr>
            <a:xfrm>
              <a:off x="13412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831;p27"/>
            <p:cNvSpPr/>
            <p:nvPr/>
          </p:nvSpPr>
          <p:spPr>
            <a:xfrm>
              <a:off x="15648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832;p27"/>
            <p:cNvSpPr/>
            <p:nvPr/>
          </p:nvSpPr>
          <p:spPr>
            <a:xfrm>
              <a:off x="17883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833;p27"/>
            <p:cNvSpPr/>
            <p:nvPr/>
          </p:nvSpPr>
          <p:spPr>
            <a:xfrm>
              <a:off x="20118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834;p27"/>
            <p:cNvSpPr/>
            <p:nvPr/>
          </p:nvSpPr>
          <p:spPr>
            <a:xfrm>
              <a:off x="22355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835;p27"/>
            <p:cNvSpPr/>
            <p:nvPr/>
          </p:nvSpPr>
          <p:spPr>
            <a:xfrm>
              <a:off x="24590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836;p27"/>
            <p:cNvSpPr/>
            <p:nvPr/>
          </p:nvSpPr>
          <p:spPr>
            <a:xfrm>
              <a:off x="26825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837;p27"/>
            <p:cNvSpPr/>
            <p:nvPr/>
          </p:nvSpPr>
          <p:spPr>
            <a:xfrm>
              <a:off x="2906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838;p27"/>
            <p:cNvSpPr/>
            <p:nvPr/>
          </p:nvSpPr>
          <p:spPr>
            <a:xfrm>
              <a:off x="3129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839;p27"/>
            <p:cNvSpPr/>
            <p:nvPr/>
          </p:nvSpPr>
          <p:spPr>
            <a:xfrm>
              <a:off x="3353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840;p27"/>
            <p:cNvSpPr/>
            <p:nvPr/>
          </p:nvSpPr>
          <p:spPr>
            <a:xfrm>
              <a:off x="35767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841;p27"/>
            <p:cNvSpPr/>
            <p:nvPr/>
          </p:nvSpPr>
          <p:spPr>
            <a:xfrm>
              <a:off x="38002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842;p27"/>
            <p:cNvSpPr/>
            <p:nvPr/>
          </p:nvSpPr>
          <p:spPr>
            <a:xfrm>
              <a:off x="40237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843;p27"/>
            <p:cNvSpPr/>
            <p:nvPr/>
          </p:nvSpPr>
          <p:spPr>
            <a:xfrm>
              <a:off x="42473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844;p27"/>
            <p:cNvSpPr/>
            <p:nvPr/>
          </p:nvSpPr>
          <p:spPr>
            <a:xfrm>
              <a:off x="44708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845;p27"/>
            <p:cNvSpPr/>
            <p:nvPr/>
          </p:nvSpPr>
          <p:spPr>
            <a:xfrm>
              <a:off x="46943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846;p27"/>
            <p:cNvSpPr/>
            <p:nvPr/>
          </p:nvSpPr>
          <p:spPr>
            <a:xfrm>
              <a:off x="49180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847;p27"/>
            <p:cNvSpPr/>
            <p:nvPr/>
          </p:nvSpPr>
          <p:spPr>
            <a:xfrm>
              <a:off x="51415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848;p27"/>
            <p:cNvSpPr/>
            <p:nvPr/>
          </p:nvSpPr>
          <p:spPr>
            <a:xfrm>
              <a:off x="53650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849;p27"/>
            <p:cNvSpPr/>
            <p:nvPr/>
          </p:nvSpPr>
          <p:spPr>
            <a:xfrm>
              <a:off x="5588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850;p27"/>
            <p:cNvSpPr/>
            <p:nvPr/>
          </p:nvSpPr>
          <p:spPr>
            <a:xfrm>
              <a:off x="5812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851;p27"/>
            <p:cNvSpPr/>
            <p:nvPr/>
          </p:nvSpPr>
          <p:spPr>
            <a:xfrm>
              <a:off x="6035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852;p27"/>
            <p:cNvSpPr/>
            <p:nvPr/>
          </p:nvSpPr>
          <p:spPr>
            <a:xfrm>
              <a:off x="62592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853;p27"/>
            <p:cNvSpPr/>
            <p:nvPr/>
          </p:nvSpPr>
          <p:spPr>
            <a:xfrm>
              <a:off x="64827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854;p27"/>
            <p:cNvSpPr/>
            <p:nvPr/>
          </p:nvSpPr>
          <p:spPr>
            <a:xfrm>
              <a:off x="67062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855;p27"/>
            <p:cNvSpPr/>
            <p:nvPr/>
          </p:nvSpPr>
          <p:spPr>
            <a:xfrm>
              <a:off x="69298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856;p27"/>
            <p:cNvSpPr/>
            <p:nvPr/>
          </p:nvSpPr>
          <p:spPr>
            <a:xfrm>
              <a:off x="71533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857;p27"/>
            <p:cNvSpPr/>
            <p:nvPr/>
          </p:nvSpPr>
          <p:spPr>
            <a:xfrm>
              <a:off x="737687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858;p27"/>
            <p:cNvSpPr/>
            <p:nvPr/>
          </p:nvSpPr>
          <p:spPr>
            <a:xfrm>
              <a:off x="76005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859;p27"/>
            <p:cNvSpPr/>
            <p:nvPr/>
          </p:nvSpPr>
          <p:spPr>
            <a:xfrm>
              <a:off x="78240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860;p27"/>
            <p:cNvSpPr/>
            <p:nvPr/>
          </p:nvSpPr>
          <p:spPr>
            <a:xfrm>
              <a:off x="804750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861;p27"/>
            <p:cNvSpPr/>
            <p:nvPr/>
          </p:nvSpPr>
          <p:spPr>
            <a:xfrm>
              <a:off x="8271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862;p27"/>
            <p:cNvSpPr/>
            <p:nvPr/>
          </p:nvSpPr>
          <p:spPr>
            <a:xfrm>
              <a:off x="84946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863;p27"/>
            <p:cNvSpPr/>
            <p:nvPr/>
          </p:nvSpPr>
          <p:spPr>
            <a:xfrm>
              <a:off x="8718125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864;p27"/>
            <p:cNvSpPr/>
            <p:nvPr/>
          </p:nvSpPr>
          <p:spPr>
            <a:xfrm>
              <a:off x="8941750" y="38017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865;p27"/>
            <p:cNvSpPr/>
            <p:nvPr/>
          </p:nvSpPr>
          <p:spPr>
            <a:xfrm>
              <a:off x="223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866;p27"/>
            <p:cNvSpPr/>
            <p:nvPr/>
          </p:nvSpPr>
          <p:spPr>
            <a:xfrm>
              <a:off x="447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867;p27"/>
            <p:cNvSpPr/>
            <p:nvPr/>
          </p:nvSpPr>
          <p:spPr>
            <a:xfrm>
              <a:off x="670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868;p27"/>
            <p:cNvSpPr/>
            <p:nvPr/>
          </p:nvSpPr>
          <p:spPr>
            <a:xfrm>
              <a:off x="8942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869;p27"/>
            <p:cNvSpPr/>
            <p:nvPr/>
          </p:nvSpPr>
          <p:spPr>
            <a:xfrm>
              <a:off x="11177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870;p27"/>
            <p:cNvSpPr/>
            <p:nvPr/>
          </p:nvSpPr>
          <p:spPr>
            <a:xfrm>
              <a:off x="13412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871;p27"/>
            <p:cNvSpPr/>
            <p:nvPr/>
          </p:nvSpPr>
          <p:spPr>
            <a:xfrm>
              <a:off x="15648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872;p27"/>
            <p:cNvSpPr/>
            <p:nvPr/>
          </p:nvSpPr>
          <p:spPr>
            <a:xfrm>
              <a:off x="17883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873;p27"/>
            <p:cNvSpPr/>
            <p:nvPr/>
          </p:nvSpPr>
          <p:spPr>
            <a:xfrm>
              <a:off x="20118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874;p27"/>
            <p:cNvSpPr/>
            <p:nvPr/>
          </p:nvSpPr>
          <p:spPr>
            <a:xfrm>
              <a:off x="22355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875;p27"/>
            <p:cNvSpPr/>
            <p:nvPr/>
          </p:nvSpPr>
          <p:spPr>
            <a:xfrm>
              <a:off x="24590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876;p27"/>
            <p:cNvSpPr/>
            <p:nvPr/>
          </p:nvSpPr>
          <p:spPr>
            <a:xfrm>
              <a:off x="26825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877;p27"/>
            <p:cNvSpPr/>
            <p:nvPr/>
          </p:nvSpPr>
          <p:spPr>
            <a:xfrm>
              <a:off x="2906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878;p27"/>
            <p:cNvSpPr/>
            <p:nvPr/>
          </p:nvSpPr>
          <p:spPr>
            <a:xfrm>
              <a:off x="3129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879;p27"/>
            <p:cNvSpPr/>
            <p:nvPr/>
          </p:nvSpPr>
          <p:spPr>
            <a:xfrm>
              <a:off x="3353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880;p27"/>
            <p:cNvSpPr/>
            <p:nvPr/>
          </p:nvSpPr>
          <p:spPr>
            <a:xfrm>
              <a:off x="35767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881;p27"/>
            <p:cNvSpPr/>
            <p:nvPr/>
          </p:nvSpPr>
          <p:spPr>
            <a:xfrm>
              <a:off x="38002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882;p27"/>
            <p:cNvSpPr/>
            <p:nvPr/>
          </p:nvSpPr>
          <p:spPr>
            <a:xfrm>
              <a:off x="40237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883;p27"/>
            <p:cNvSpPr/>
            <p:nvPr/>
          </p:nvSpPr>
          <p:spPr>
            <a:xfrm>
              <a:off x="42473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884;p27"/>
            <p:cNvSpPr/>
            <p:nvPr/>
          </p:nvSpPr>
          <p:spPr>
            <a:xfrm>
              <a:off x="44708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885;p27"/>
            <p:cNvSpPr/>
            <p:nvPr/>
          </p:nvSpPr>
          <p:spPr>
            <a:xfrm>
              <a:off x="46943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886;p27"/>
            <p:cNvSpPr/>
            <p:nvPr/>
          </p:nvSpPr>
          <p:spPr>
            <a:xfrm>
              <a:off x="49180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887;p27"/>
            <p:cNvSpPr/>
            <p:nvPr/>
          </p:nvSpPr>
          <p:spPr>
            <a:xfrm>
              <a:off x="51415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888;p27"/>
            <p:cNvSpPr/>
            <p:nvPr/>
          </p:nvSpPr>
          <p:spPr>
            <a:xfrm>
              <a:off x="53650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889;p27"/>
            <p:cNvSpPr/>
            <p:nvPr/>
          </p:nvSpPr>
          <p:spPr>
            <a:xfrm>
              <a:off x="5588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890;p27"/>
            <p:cNvSpPr/>
            <p:nvPr/>
          </p:nvSpPr>
          <p:spPr>
            <a:xfrm>
              <a:off x="5812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891;p27"/>
            <p:cNvSpPr/>
            <p:nvPr/>
          </p:nvSpPr>
          <p:spPr>
            <a:xfrm>
              <a:off x="6035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892;p27"/>
            <p:cNvSpPr/>
            <p:nvPr/>
          </p:nvSpPr>
          <p:spPr>
            <a:xfrm>
              <a:off x="62592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893;p27"/>
            <p:cNvSpPr/>
            <p:nvPr/>
          </p:nvSpPr>
          <p:spPr>
            <a:xfrm>
              <a:off x="64827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894;p27"/>
            <p:cNvSpPr/>
            <p:nvPr/>
          </p:nvSpPr>
          <p:spPr>
            <a:xfrm>
              <a:off x="67062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895;p27"/>
            <p:cNvSpPr/>
            <p:nvPr/>
          </p:nvSpPr>
          <p:spPr>
            <a:xfrm>
              <a:off x="69298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896;p27"/>
            <p:cNvSpPr/>
            <p:nvPr/>
          </p:nvSpPr>
          <p:spPr>
            <a:xfrm>
              <a:off x="71533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897;p27"/>
            <p:cNvSpPr/>
            <p:nvPr/>
          </p:nvSpPr>
          <p:spPr>
            <a:xfrm>
              <a:off x="737687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898;p27"/>
            <p:cNvSpPr/>
            <p:nvPr/>
          </p:nvSpPr>
          <p:spPr>
            <a:xfrm>
              <a:off x="76005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899;p27"/>
            <p:cNvSpPr/>
            <p:nvPr/>
          </p:nvSpPr>
          <p:spPr>
            <a:xfrm>
              <a:off x="78240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900;p27"/>
            <p:cNvSpPr/>
            <p:nvPr/>
          </p:nvSpPr>
          <p:spPr>
            <a:xfrm>
              <a:off x="804750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901;p27"/>
            <p:cNvSpPr/>
            <p:nvPr/>
          </p:nvSpPr>
          <p:spPr>
            <a:xfrm>
              <a:off x="8271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902;p27"/>
            <p:cNvSpPr/>
            <p:nvPr/>
          </p:nvSpPr>
          <p:spPr>
            <a:xfrm>
              <a:off x="84946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903;p27"/>
            <p:cNvSpPr/>
            <p:nvPr/>
          </p:nvSpPr>
          <p:spPr>
            <a:xfrm>
              <a:off x="8718125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904;p27"/>
            <p:cNvSpPr/>
            <p:nvPr/>
          </p:nvSpPr>
          <p:spPr>
            <a:xfrm>
              <a:off x="8941750" y="40252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905;p27"/>
            <p:cNvSpPr/>
            <p:nvPr/>
          </p:nvSpPr>
          <p:spPr>
            <a:xfrm>
              <a:off x="223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906;p27"/>
            <p:cNvSpPr/>
            <p:nvPr/>
          </p:nvSpPr>
          <p:spPr>
            <a:xfrm>
              <a:off x="447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907;p27"/>
            <p:cNvSpPr/>
            <p:nvPr/>
          </p:nvSpPr>
          <p:spPr>
            <a:xfrm>
              <a:off x="670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908;p27"/>
            <p:cNvSpPr/>
            <p:nvPr/>
          </p:nvSpPr>
          <p:spPr>
            <a:xfrm>
              <a:off x="8942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909;p27"/>
            <p:cNvSpPr/>
            <p:nvPr/>
          </p:nvSpPr>
          <p:spPr>
            <a:xfrm>
              <a:off x="11177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910;p27"/>
            <p:cNvSpPr/>
            <p:nvPr/>
          </p:nvSpPr>
          <p:spPr>
            <a:xfrm>
              <a:off x="13412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911;p27"/>
            <p:cNvSpPr/>
            <p:nvPr/>
          </p:nvSpPr>
          <p:spPr>
            <a:xfrm>
              <a:off x="15648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912;p27"/>
            <p:cNvSpPr/>
            <p:nvPr/>
          </p:nvSpPr>
          <p:spPr>
            <a:xfrm>
              <a:off x="17883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913;p27"/>
            <p:cNvSpPr/>
            <p:nvPr/>
          </p:nvSpPr>
          <p:spPr>
            <a:xfrm>
              <a:off x="20118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914;p27"/>
            <p:cNvSpPr/>
            <p:nvPr/>
          </p:nvSpPr>
          <p:spPr>
            <a:xfrm>
              <a:off x="22355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915;p27"/>
            <p:cNvSpPr/>
            <p:nvPr/>
          </p:nvSpPr>
          <p:spPr>
            <a:xfrm>
              <a:off x="24590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916;p27"/>
            <p:cNvSpPr/>
            <p:nvPr/>
          </p:nvSpPr>
          <p:spPr>
            <a:xfrm>
              <a:off x="26825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917;p27"/>
            <p:cNvSpPr/>
            <p:nvPr/>
          </p:nvSpPr>
          <p:spPr>
            <a:xfrm>
              <a:off x="2906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918;p27"/>
            <p:cNvSpPr/>
            <p:nvPr/>
          </p:nvSpPr>
          <p:spPr>
            <a:xfrm>
              <a:off x="3129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919;p27"/>
            <p:cNvSpPr/>
            <p:nvPr/>
          </p:nvSpPr>
          <p:spPr>
            <a:xfrm>
              <a:off x="3353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920;p27"/>
            <p:cNvSpPr/>
            <p:nvPr/>
          </p:nvSpPr>
          <p:spPr>
            <a:xfrm>
              <a:off x="35767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921;p27"/>
            <p:cNvSpPr/>
            <p:nvPr/>
          </p:nvSpPr>
          <p:spPr>
            <a:xfrm>
              <a:off x="38002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922;p27"/>
            <p:cNvSpPr/>
            <p:nvPr/>
          </p:nvSpPr>
          <p:spPr>
            <a:xfrm>
              <a:off x="40237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923;p27"/>
            <p:cNvSpPr/>
            <p:nvPr/>
          </p:nvSpPr>
          <p:spPr>
            <a:xfrm>
              <a:off x="42473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924;p27"/>
            <p:cNvSpPr/>
            <p:nvPr/>
          </p:nvSpPr>
          <p:spPr>
            <a:xfrm>
              <a:off x="44708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925;p27"/>
            <p:cNvSpPr/>
            <p:nvPr/>
          </p:nvSpPr>
          <p:spPr>
            <a:xfrm>
              <a:off x="46943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926;p27"/>
            <p:cNvSpPr/>
            <p:nvPr/>
          </p:nvSpPr>
          <p:spPr>
            <a:xfrm>
              <a:off x="49180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927;p27"/>
            <p:cNvSpPr/>
            <p:nvPr/>
          </p:nvSpPr>
          <p:spPr>
            <a:xfrm>
              <a:off x="51415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928;p27"/>
            <p:cNvSpPr/>
            <p:nvPr/>
          </p:nvSpPr>
          <p:spPr>
            <a:xfrm>
              <a:off x="53650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929;p27"/>
            <p:cNvSpPr/>
            <p:nvPr/>
          </p:nvSpPr>
          <p:spPr>
            <a:xfrm>
              <a:off x="5588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930;p27"/>
            <p:cNvSpPr/>
            <p:nvPr/>
          </p:nvSpPr>
          <p:spPr>
            <a:xfrm>
              <a:off x="5812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931;p27"/>
            <p:cNvSpPr/>
            <p:nvPr/>
          </p:nvSpPr>
          <p:spPr>
            <a:xfrm>
              <a:off x="6035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932;p27"/>
            <p:cNvSpPr/>
            <p:nvPr/>
          </p:nvSpPr>
          <p:spPr>
            <a:xfrm>
              <a:off x="62592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933;p27"/>
            <p:cNvSpPr/>
            <p:nvPr/>
          </p:nvSpPr>
          <p:spPr>
            <a:xfrm>
              <a:off x="64827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934;p27"/>
            <p:cNvSpPr/>
            <p:nvPr/>
          </p:nvSpPr>
          <p:spPr>
            <a:xfrm>
              <a:off x="67062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935;p27"/>
            <p:cNvSpPr/>
            <p:nvPr/>
          </p:nvSpPr>
          <p:spPr>
            <a:xfrm>
              <a:off x="69298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936;p27"/>
            <p:cNvSpPr/>
            <p:nvPr/>
          </p:nvSpPr>
          <p:spPr>
            <a:xfrm>
              <a:off x="71533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937;p27"/>
            <p:cNvSpPr/>
            <p:nvPr/>
          </p:nvSpPr>
          <p:spPr>
            <a:xfrm>
              <a:off x="737687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938;p27"/>
            <p:cNvSpPr/>
            <p:nvPr/>
          </p:nvSpPr>
          <p:spPr>
            <a:xfrm>
              <a:off x="76005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939;p27"/>
            <p:cNvSpPr/>
            <p:nvPr/>
          </p:nvSpPr>
          <p:spPr>
            <a:xfrm>
              <a:off x="78240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940;p27"/>
            <p:cNvSpPr/>
            <p:nvPr/>
          </p:nvSpPr>
          <p:spPr>
            <a:xfrm>
              <a:off x="804750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941;p27"/>
            <p:cNvSpPr/>
            <p:nvPr/>
          </p:nvSpPr>
          <p:spPr>
            <a:xfrm>
              <a:off x="8271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942;p27"/>
            <p:cNvSpPr/>
            <p:nvPr/>
          </p:nvSpPr>
          <p:spPr>
            <a:xfrm>
              <a:off x="84946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943;p27"/>
            <p:cNvSpPr/>
            <p:nvPr/>
          </p:nvSpPr>
          <p:spPr>
            <a:xfrm>
              <a:off x="8718125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944;p27"/>
            <p:cNvSpPr/>
            <p:nvPr/>
          </p:nvSpPr>
          <p:spPr>
            <a:xfrm>
              <a:off x="8941750" y="42490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945;p27"/>
            <p:cNvSpPr/>
            <p:nvPr/>
          </p:nvSpPr>
          <p:spPr>
            <a:xfrm>
              <a:off x="223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946;p27"/>
            <p:cNvSpPr/>
            <p:nvPr/>
          </p:nvSpPr>
          <p:spPr>
            <a:xfrm>
              <a:off x="447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947;p27"/>
            <p:cNvSpPr/>
            <p:nvPr/>
          </p:nvSpPr>
          <p:spPr>
            <a:xfrm>
              <a:off x="670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948;p27"/>
            <p:cNvSpPr/>
            <p:nvPr/>
          </p:nvSpPr>
          <p:spPr>
            <a:xfrm>
              <a:off x="8942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949;p27"/>
            <p:cNvSpPr/>
            <p:nvPr/>
          </p:nvSpPr>
          <p:spPr>
            <a:xfrm>
              <a:off x="11177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950;p27"/>
            <p:cNvSpPr/>
            <p:nvPr/>
          </p:nvSpPr>
          <p:spPr>
            <a:xfrm>
              <a:off x="13412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951;p27"/>
            <p:cNvSpPr/>
            <p:nvPr/>
          </p:nvSpPr>
          <p:spPr>
            <a:xfrm>
              <a:off x="15648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952;p27"/>
            <p:cNvSpPr/>
            <p:nvPr/>
          </p:nvSpPr>
          <p:spPr>
            <a:xfrm>
              <a:off x="17883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953;p27"/>
            <p:cNvSpPr/>
            <p:nvPr/>
          </p:nvSpPr>
          <p:spPr>
            <a:xfrm>
              <a:off x="20118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954;p27"/>
            <p:cNvSpPr/>
            <p:nvPr/>
          </p:nvSpPr>
          <p:spPr>
            <a:xfrm>
              <a:off x="22355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955;p27"/>
            <p:cNvSpPr/>
            <p:nvPr/>
          </p:nvSpPr>
          <p:spPr>
            <a:xfrm>
              <a:off x="24590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956;p27"/>
            <p:cNvSpPr/>
            <p:nvPr/>
          </p:nvSpPr>
          <p:spPr>
            <a:xfrm>
              <a:off x="26825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957;p27"/>
            <p:cNvSpPr/>
            <p:nvPr/>
          </p:nvSpPr>
          <p:spPr>
            <a:xfrm>
              <a:off x="2906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958;p27"/>
            <p:cNvSpPr/>
            <p:nvPr/>
          </p:nvSpPr>
          <p:spPr>
            <a:xfrm>
              <a:off x="3129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959;p27"/>
            <p:cNvSpPr/>
            <p:nvPr/>
          </p:nvSpPr>
          <p:spPr>
            <a:xfrm>
              <a:off x="3353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960;p27"/>
            <p:cNvSpPr/>
            <p:nvPr/>
          </p:nvSpPr>
          <p:spPr>
            <a:xfrm>
              <a:off x="35767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961;p27"/>
            <p:cNvSpPr/>
            <p:nvPr/>
          </p:nvSpPr>
          <p:spPr>
            <a:xfrm>
              <a:off x="38002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962;p27"/>
            <p:cNvSpPr/>
            <p:nvPr/>
          </p:nvSpPr>
          <p:spPr>
            <a:xfrm>
              <a:off x="40237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963;p27"/>
            <p:cNvSpPr/>
            <p:nvPr/>
          </p:nvSpPr>
          <p:spPr>
            <a:xfrm>
              <a:off x="42473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964;p27"/>
            <p:cNvSpPr/>
            <p:nvPr/>
          </p:nvSpPr>
          <p:spPr>
            <a:xfrm>
              <a:off x="44708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965;p27"/>
            <p:cNvSpPr/>
            <p:nvPr/>
          </p:nvSpPr>
          <p:spPr>
            <a:xfrm>
              <a:off x="46943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966;p27"/>
            <p:cNvSpPr/>
            <p:nvPr/>
          </p:nvSpPr>
          <p:spPr>
            <a:xfrm>
              <a:off x="49180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967;p27"/>
            <p:cNvSpPr/>
            <p:nvPr/>
          </p:nvSpPr>
          <p:spPr>
            <a:xfrm>
              <a:off x="51415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968;p27"/>
            <p:cNvSpPr/>
            <p:nvPr/>
          </p:nvSpPr>
          <p:spPr>
            <a:xfrm>
              <a:off x="53650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969;p27"/>
            <p:cNvSpPr/>
            <p:nvPr/>
          </p:nvSpPr>
          <p:spPr>
            <a:xfrm>
              <a:off x="5588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970;p27"/>
            <p:cNvSpPr/>
            <p:nvPr/>
          </p:nvSpPr>
          <p:spPr>
            <a:xfrm>
              <a:off x="5812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971;p27"/>
            <p:cNvSpPr/>
            <p:nvPr/>
          </p:nvSpPr>
          <p:spPr>
            <a:xfrm>
              <a:off x="6035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972;p27"/>
            <p:cNvSpPr/>
            <p:nvPr/>
          </p:nvSpPr>
          <p:spPr>
            <a:xfrm>
              <a:off x="62592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973;p27"/>
            <p:cNvSpPr/>
            <p:nvPr/>
          </p:nvSpPr>
          <p:spPr>
            <a:xfrm>
              <a:off x="64827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974;p27"/>
            <p:cNvSpPr/>
            <p:nvPr/>
          </p:nvSpPr>
          <p:spPr>
            <a:xfrm>
              <a:off x="67062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975;p27"/>
            <p:cNvSpPr/>
            <p:nvPr/>
          </p:nvSpPr>
          <p:spPr>
            <a:xfrm>
              <a:off x="69298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976;p27"/>
            <p:cNvSpPr/>
            <p:nvPr/>
          </p:nvSpPr>
          <p:spPr>
            <a:xfrm>
              <a:off x="71533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977;p27"/>
            <p:cNvSpPr/>
            <p:nvPr/>
          </p:nvSpPr>
          <p:spPr>
            <a:xfrm>
              <a:off x="737687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978;p27"/>
            <p:cNvSpPr/>
            <p:nvPr/>
          </p:nvSpPr>
          <p:spPr>
            <a:xfrm>
              <a:off x="76005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979;p27"/>
            <p:cNvSpPr/>
            <p:nvPr/>
          </p:nvSpPr>
          <p:spPr>
            <a:xfrm>
              <a:off x="78240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980;p27"/>
            <p:cNvSpPr/>
            <p:nvPr/>
          </p:nvSpPr>
          <p:spPr>
            <a:xfrm>
              <a:off x="804750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981;p27"/>
            <p:cNvSpPr/>
            <p:nvPr/>
          </p:nvSpPr>
          <p:spPr>
            <a:xfrm>
              <a:off x="8271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982;p27"/>
            <p:cNvSpPr/>
            <p:nvPr/>
          </p:nvSpPr>
          <p:spPr>
            <a:xfrm>
              <a:off x="84946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983;p27"/>
            <p:cNvSpPr/>
            <p:nvPr/>
          </p:nvSpPr>
          <p:spPr>
            <a:xfrm>
              <a:off x="8718125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984;p27"/>
            <p:cNvSpPr/>
            <p:nvPr/>
          </p:nvSpPr>
          <p:spPr>
            <a:xfrm>
              <a:off x="8941750" y="4472575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985;p27"/>
            <p:cNvSpPr/>
            <p:nvPr/>
          </p:nvSpPr>
          <p:spPr>
            <a:xfrm>
              <a:off x="223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986;p27"/>
            <p:cNvSpPr/>
            <p:nvPr/>
          </p:nvSpPr>
          <p:spPr>
            <a:xfrm>
              <a:off x="447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987;p27"/>
            <p:cNvSpPr/>
            <p:nvPr/>
          </p:nvSpPr>
          <p:spPr>
            <a:xfrm>
              <a:off x="670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988;p27"/>
            <p:cNvSpPr/>
            <p:nvPr/>
          </p:nvSpPr>
          <p:spPr>
            <a:xfrm>
              <a:off x="8942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989;p27"/>
            <p:cNvSpPr/>
            <p:nvPr/>
          </p:nvSpPr>
          <p:spPr>
            <a:xfrm>
              <a:off x="11177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990;p27"/>
            <p:cNvSpPr/>
            <p:nvPr/>
          </p:nvSpPr>
          <p:spPr>
            <a:xfrm>
              <a:off x="13412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991;p27"/>
            <p:cNvSpPr/>
            <p:nvPr/>
          </p:nvSpPr>
          <p:spPr>
            <a:xfrm>
              <a:off x="15648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992;p27"/>
            <p:cNvSpPr/>
            <p:nvPr/>
          </p:nvSpPr>
          <p:spPr>
            <a:xfrm>
              <a:off x="17883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993;p27"/>
            <p:cNvSpPr/>
            <p:nvPr/>
          </p:nvSpPr>
          <p:spPr>
            <a:xfrm>
              <a:off x="20118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994;p27"/>
            <p:cNvSpPr/>
            <p:nvPr/>
          </p:nvSpPr>
          <p:spPr>
            <a:xfrm>
              <a:off x="22355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995;p27"/>
            <p:cNvSpPr/>
            <p:nvPr/>
          </p:nvSpPr>
          <p:spPr>
            <a:xfrm>
              <a:off x="24590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996;p27"/>
            <p:cNvSpPr/>
            <p:nvPr/>
          </p:nvSpPr>
          <p:spPr>
            <a:xfrm>
              <a:off x="26825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997;p27"/>
            <p:cNvSpPr/>
            <p:nvPr/>
          </p:nvSpPr>
          <p:spPr>
            <a:xfrm>
              <a:off x="2906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998;p27"/>
            <p:cNvSpPr/>
            <p:nvPr/>
          </p:nvSpPr>
          <p:spPr>
            <a:xfrm>
              <a:off x="3129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999;p27"/>
            <p:cNvSpPr/>
            <p:nvPr/>
          </p:nvSpPr>
          <p:spPr>
            <a:xfrm>
              <a:off x="3353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1000;p27"/>
            <p:cNvSpPr/>
            <p:nvPr/>
          </p:nvSpPr>
          <p:spPr>
            <a:xfrm>
              <a:off x="35767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1001;p27"/>
            <p:cNvSpPr/>
            <p:nvPr/>
          </p:nvSpPr>
          <p:spPr>
            <a:xfrm>
              <a:off x="38002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1002;p27"/>
            <p:cNvSpPr/>
            <p:nvPr/>
          </p:nvSpPr>
          <p:spPr>
            <a:xfrm>
              <a:off x="40237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1003;p27"/>
            <p:cNvSpPr/>
            <p:nvPr/>
          </p:nvSpPr>
          <p:spPr>
            <a:xfrm>
              <a:off x="42473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1004;p27"/>
            <p:cNvSpPr/>
            <p:nvPr/>
          </p:nvSpPr>
          <p:spPr>
            <a:xfrm>
              <a:off x="44708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1005;p27"/>
            <p:cNvSpPr/>
            <p:nvPr/>
          </p:nvSpPr>
          <p:spPr>
            <a:xfrm>
              <a:off x="46943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1006;p27"/>
            <p:cNvSpPr/>
            <p:nvPr/>
          </p:nvSpPr>
          <p:spPr>
            <a:xfrm>
              <a:off x="49180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1007;p27"/>
            <p:cNvSpPr/>
            <p:nvPr/>
          </p:nvSpPr>
          <p:spPr>
            <a:xfrm>
              <a:off x="51415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1008;p27"/>
            <p:cNvSpPr/>
            <p:nvPr/>
          </p:nvSpPr>
          <p:spPr>
            <a:xfrm>
              <a:off x="53650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1009;p27"/>
            <p:cNvSpPr/>
            <p:nvPr/>
          </p:nvSpPr>
          <p:spPr>
            <a:xfrm>
              <a:off x="5588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1010;p27"/>
            <p:cNvSpPr/>
            <p:nvPr/>
          </p:nvSpPr>
          <p:spPr>
            <a:xfrm>
              <a:off x="5812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1011;p27"/>
            <p:cNvSpPr/>
            <p:nvPr/>
          </p:nvSpPr>
          <p:spPr>
            <a:xfrm>
              <a:off x="6035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1012;p27"/>
            <p:cNvSpPr/>
            <p:nvPr/>
          </p:nvSpPr>
          <p:spPr>
            <a:xfrm>
              <a:off x="62592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1013;p27"/>
            <p:cNvSpPr/>
            <p:nvPr/>
          </p:nvSpPr>
          <p:spPr>
            <a:xfrm>
              <a:off x="64827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1014;p27"/>
            <p:cNvSpPr/>
            <p:nvPr/>
          </p:nvSpPr>
          <p:spPr>
            <a:xfrm>
              <a:off x="67062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1015;p27"/>
            <p:cNvSpPr/>
            <p:nvPr/>
          </p:nvSpPr>
          <p:spPr>
            <a:xfrm>
              <a:off x="69298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1016;p27"/>
            <p:cNvSpPr/>
            <p:nvPr/>
          </p:nvSpPr>
          <p:spPr>
            <a:xfrm>
              <a:off x="71533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1017;p27"/>
            <p:cNvSpPr/>
            <p:nvPr/>
          </p:nvSpPr>
          <p:spPr>
            <a:xfrm>
              <a:off x="737687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1018;p27"/>
            <p:cNvSpPr/>
            <p:nvPr/>
          </p:nvSpPr>
          <p:spPr>
            <a:xfrm>
              <a:off x="76005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1019;p27"/>
            <p:cNvSpPr/>
            <p:nvPr/>
          </p:nvSpPr>
          <p:spPr>
            <a:xfrm>
              <a:off x="78240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1020;p27"/>
            <p:cNvSpPr/>
            <p:nvPr/>
          </p:nvSpPr>
          <p:spPr>
            <a:xfrm>
              <a:off x="804750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1021;p27"/>
            <p:cNvSpPr/>
            <p:nvPr/>
          </p:nvSpPr>
          <p:spPr>
            <a:xfrm>
              <a:off x="8271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1022;p27"/>
            <p:cNvSpPr/>
            <p:nvPr/>
          </p:nvSpPr>
          <p:spPr>
            <a:xfrm>
              <a:off x="84946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1023;p27"/>
            <p:cNvSpPr/>
            <p:nvPr/>
          </p:nvSpPr>
          <p:spPr>
            <a:xfrm>
              <a:off x="8718125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1024;p27"/>
            <p:cNvSpPr/>
            <p:nvPr/>
          </p:nvSpPr>
          <p:spPr>
            <a:xfrm>
              <a:off x="8941750" y="469616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1025;p27"/>
            <p:cNvSpPr/>
            <p:nvPr/>
          </p:nvSpPr>
          <p:spPr>
            <a:xfrm>
              <a:off x="223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1026;p27"/>
            <p:cNvSpPr/>
            <p:nvPr/>
          </p:nvSpPr>
          <p:spPr>
            <a:xfrm>
              <a:off x="447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1027;p27"/>
            <p:cNvSpPr/>
            <p:nvPr/>
          </p:nvSpPr>
          <p:spPr>
            <a:xfrm>
              <a:off x="670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1028;p27"/>
            <p:cNvSpPr/>
            <p:nvPr/>
          </p:nvSpPr>
          <p:spPr>
            <a:xfrm>
              <a:off x="8942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1029;p27"/>
            <p:cNvSpPr/>
            <p:nvPr/>
          </p:nvSpPr>
          <p:spPr>
            <a:xfrm>
              <a:off x="11177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1030;p27"/>
            <p:cNvSpPr/>
            <p:nvPr/>
          </p:nvSpPr>
          <p:spPr>
            <a:xfrm>
              <a:off x="13412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1031;p27"/>
            <p:cNvSpPr/>
            <p:nvPr/>
          </p:nvSpPr>
          <p:spPr>
            <a:xfrm>
              <a:off x="15648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1032;p27"/>
            <p:cNvSpPr/>
            <p:nvPr/>
          </p:nvSpPr>
          <p:spPr>
            <a:xfrm>
              <a:off x="17883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1033;p27"/>
            <p:cNvSpPr/>
            <p:nvPr/>
          </p:nvSpPr>
          <p:spPr>
            <a:xfrm>
              <a:off x="20118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1034;p27"/>
            <p:cNvSpPr/>
            <p:nvPr/>
          </p:nvSpPr>
          <p:spPr>
            <a:xfrm>
              <a:off x="22355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1035;p27"/>
            <p:cNvSpPr/>
            <p:nvPr/>
          </p:nvSpPr>
          <p:spPr>
            <a:xfrm>
              <a:off x="24590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1036;p27"/>
            <p:cNvSpPr/>
            <p:nvPr/>
          </p:nvSpPr>
          <p:spPr>
            <a:xfrm>
              <a:off x="26825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1037;p27"/>
            <p:cNvSpPr/>
            <p:nvPr/>
          </p:nvSpPr>
          <p:spPr>
            <a:xfrm>
              <a:off x="2906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1038;p27"/>
            <p:cNvSpPr/>
            <p:nvPr/>
          </p:nvSpPr>
          <p:spPr>
            <a:xfrm>
              <a:off x="3129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1039;p27"/>
            <p:cNvSpPr/>
            <p:nvPr/>
          </p:nvSpPr>
          <p:spPr>
            <a:xfrm>
              <a:off x="3353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1040;p27"/>
            <p:cNvSpPr/>
            <p:nvPr/>
          </p:nvSpPr>
          <p:spPr>
            <a:xfrm>
              <a:off x="35767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1041;p27"/>
            <p:cNvSpPr/>
            <p:nvPr/>
          </p:nvSpPr>
          <p:spPr>
            <a:xfrm>
              <a:off x="38002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1042;p27"/>
            <p:cNvSpPr/>
            <p:nvPr/>
          </p:nvSpPr>
          <p:spPr>
            <a:xfrm>
              <a:off x="40237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1043;p27"/>
            <p:cNvSpPr/>
            <p:nvPr/>
          </p:nvSpPr>
          <p:spPr>
            <a:xfrm>
              <a:off x="42473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1044;p27"/>
            <p:cNvSpPr/>
            <p:nvPr/>
          </p:nvSpPr>
          <p:spPr>
            <a:xfrm>
              <a:off x="44708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1045;p27"/>
            <p:cNvSpPr/>
            <p:nvPr/>
          </p:nvSpPr>
          <p:spPr>
            <a:xfrm>
              <a:off x="46943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1046;p27"/>
            <p:cNvSpPr/>
            <p:nvPr/>
          </p:nvSpPr>
          <p:spPr>
            <a:xfrm>
              <a:off x="49180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1047;p27"/>
            <p:cNvSpPr/>
            <p:nvPr/>
          </p:nvSpPr>
          <p:spPr>
            <a:xfrm>
              <a:off x="51415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1048;p27"/>
            <p:cNvSpPr/>
            <p:nvPr/>
          </p:nvSpPr>
          <p:spPr>
            <a:xfrm>
              <a:off x="53650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1049;p27"/>
            <p:cNvSpPr/>
            <p:nvPr/>
          </p:nvSpPr>
          <p:spPr>
            <a:xfrm>
              <a:off x="5588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1050;p27"/>
            <p:cNvSpPr/>
            <p:nvPr/>
          </p:nvSpPr>
          <p:spPr>
            <a:xfrm>
              <a:off x="5812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1051;p27"/>
            <p:cNvSpPr/>
            <p:nvPr/>
          </p:nvSpPr>
          <p:spPr>
            <a:xfrm>
              <a:off x="6035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1052;p27"/>
            <p:cNvSpPr/>
            <p:nvPr/>
          </p:nvSpPr>
          <p:spPr>
            <a:xfrm>
              <a:off x="62592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1053;p27"/>
            <p:cNvSpPr/>
            <p:nvPr/>
          </p:nvSpPr>
          <p:spPr>
            <a:xfrm>
              <a:off x="64827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1054;p27"/>
            <p:cNvSpPr/>
            <p:nvPr/>
          </p:nvSpPr>
          <p:spPr>
            <a:xfrm>
              <a:off x="67062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1055;p27"/>
            <p:cNvSpPr/>
            <p:nvPr/>
          </p:nvSpPr>
          <p:spPr>
            <a:xfrm>
              <a:off x="69298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1056;p27"/>
            <p:cNvSpPr/>
            <p:nvPr/>
          </p:nvSpPr>
          <p:spPr>
            <a:xfrm>
              <a:off x="71533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1057;p27"/>
            <p:cNvSpPr/>
            <p:nvPr/>
          </p:nvSpPr>
          <p:spPr>
            <a:xfrm>
              <a:off x="737687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1058;p27"/>
            <p:cNvSpPr/>
            <p:nvPr/>
          </p:nvSpPr>
          <p:spPr>
            <a:xfrm>
              <a:off x="76005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1059;p27"/>
            <p:cNvSpPr/>
            <p:nvPr/>
          </p:nvSpPr>
          <p:spPr>
            <a:xfrm>
              <a:off x="78240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1060;p27"/>
            <p:cNvSpPr/>
            <p:nvPr/>
          </p:nvSpPr>
          <p:spPr>
            <a:xfrm>
              <a:off x="804750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1061;p27"/>
            <p:cNvSpPr/>
            <p:nvPr/>
          </p:nvSpPr>
          <p:spPr>
            <a:xfrm>
              <a:off x="8271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1062;p27"/>
            <p:cNvSpPr/>
            <p:nvPr/>
          </p:nvSpPr>
          <p:spPr>
            <a:xfrm>
              <a:off x="84946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1063;p27"/>
            <p:cNvSpPr/>
            <p:nvPr/>
          </p:nvSpPr>
          <p:spPr>
            <a:xfrm>
              <a:off x="8718125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1064;p27"/>
            <p:cNvSpPr/>
            <p:nvPr/>
          </p:nvSpPr>
          <p:spPr>
            <a:xfrm>
              <a:off x="8941750" y="4919913"/>
              <a:ext cx="223500" cy="223500"/>
            </a:xfrm>
            <a:prstGeom prst="rect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6" name="Google Shape;1065;p27"/>
          <p:cNvSpPr/>
          <p:nvPr/>
        </p:nvSpPr>
        <p:spPr>
          <a:xfrm>
            <a:off x="469032" y="1187669"/>
            <a:ext cx="6572899" cy="334228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“É importante saber qual tipo de solução está sendo aplicado no projeto, já que isso implica no balanceamento do </a:t>
            </a:r>
            <a:r>
              <a:rPr lang="pt-BR" sz="2400" b="1" dirty="0" err="1">
                <a:latin typeface="Montserrat" panose="00000500000000000000" pitchFamily="2" charset="0"/>
              </a:rPr>
              <a:t>dataset</a:t>
            </a:r>
            <a:r>
              <a:rPr lang="pt-BR" sz="2400" b="1" dirty="0">
                <a:latin typeface="Montserrat" panose="00000500000000000000" pitchFamily="2" charset="0"/>
              </a:rPr>
              <a:t>.”</a:t>
            </a:r>
          </a:p>
        </p:txBody>
      </p:sp>
      <p:sp>
        <p:nvSpPr>
          <p:cNvPr id="947" name="Retângulo 946"/>
          <p:cNvSpPr/>
          <p:nvPr/>
        </p:nvSpPr>
        <p:spPr>
          <a:xfrm>
            <a:off x="0" y="6074979"/>
            <a:ext cx="12192000" cy="783021"/>
          </a:xfrm>
          <a:prstGeom prst="rect">
            <a:avLst/>
          </a:prstGeom>
          <a:solidFill>
            <a:srgbClr val="671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68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912371" y="5427508"/>
            <a:ext cx="4086001" cy="9522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b="1" dirty="0" smtClean="0">
                <a:solidFill>
                  <a:schemeClr val="bg1"/>
                </a:solidFill>
                <a:latin typeface="Montserrat" panose="00000500000000000000" charset="0"/>
              </a:rPr>
              <a:t>Produção</a:t>
            </a:r>
            <a:endParaRPr lang="pt-BR" sz="6000" b="1" dirty="0">
              <a:solidFill>
                <a:schemeClr val="bg1"/>
              </a:solidFill>
              <a:latin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6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3" t="50179"/>
          <a:stretch/>
        </p:blipFill>
        <p:spPr>
          <a:xfrm>
            <a:off x="6295697" y="1203119"/>
            <a:ext cx="5385623" cy="395954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36" b="49494"/>
          <a:stretch/>
        </p:blipFill>
        <p:spPr>
          <a:xfrm>
            <a:off x="388884" y="1220388"/>
            <a:ext cx="5297214" cy="39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10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47798" y="2490845"/>
            <a:ext cx="111029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O </a:t>
            </a:r>
            <a:r>
              <a:rPr lang="pt-BR" sz="3200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bot</a:t>
            </a:r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aprende de verdade a partir do momento que tem </a:t>
            </a:r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interação real com o seu público</a:t>
            </a:r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, mas também é a partir desse momento que surgem as ambiguidades.</a:t>
            </a:r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9992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3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47798" y="2490845"/>
            <a:ext cx="111029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Em alguns casos uma pergunta de desambiguação pode ajudar a resolver ...</a:t>
            </a:r>
          </a:p>
          <a:p>
            <a:endParaRPr lang="pt-BR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378005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100633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Montserrat" panose="00000500000000000000" pitchFamily="2" charset="0"/>
              </a:rPr>
              <a:t>“</a:t>
            </a:r>
            <a:r>
              <a:rPr lang="pt-BR" sz="3600" dirty="0" smtClean="0">
                <a:latin typeface="Montserrat" panose="00000500000000000000" pitchFamily="2" charset="0"/>
              </a:rPr>
              <a:t>Algumas das problemáticas como </a:t>
            </a:r>
            <a:r>
              <a:rPr lang="pt-BR" sz="3600" b="1" dirty="0" smtClean="0">
                <a:latin typeface="Montserrat" panose="00000500000000000000" pitchFamily="2" charset="0"/>
              </a:rPr>
              <a:t>palavras desconhecidas</a:t>
            </a:r>
            <a:r>
              <a:rPr lang="pt-BR" sz="3600" dirty="0" smtClean="0">
                <a:latin typeface="Montserrat" panose="00000500000000000000" pitchFamily="2" charset="0"/>
              </a:rPr>
              <a:t>, </a:t>
            </a:r>
            <a:r>
              <a:rPr lang="pt-BR" sz="3600" b="1" dirty="0" smtClean="0">
                <a:latin typeface="Montserrat" panose="00000500000000000000" pitchFamily="2" charset="0"/>
              </a:rPr>
              <a:t>perguntas muito abertas</a:t>
            </a:r>
            <a:r>
              <a:rPr lang="pt-BR" sz="3600" dirty="0" smtClean="0">
                <a:latin typeface="Montserrat" panose="00000500000000000000" pitchFamily="2" charset="0"/>
              </a:rPr>
              <a:t> que levam a respostas abertas, ou o surgimento de problemas específicos não tratados podem ser resolvidas com </a:t>
            </a:r>
            <a:r>
              <a:rPr lang="pt-BR" sz="3600" b="1" dirty="0" smtClean="0">
                <a:latin typeface="Montserrat" panose="00000500000000000000" pitchFamily="2" charset="0"/>
              </a:rPr>
              <a:t>treinamento e criação de novos fluxos</a:t>
            </a:r>
            <a:r>
              <a:rPr lang="pt-BR" sz="3600" dirty="0" smtClean="0">
                <a:latin typeface="Montserrat" panose="00000500000000000000" pitchFamily="2" charset="0"/>
              </a:rPr>
              <a:t> se necessário.</a:t>
            </a:r>
            <a:r>
              <a:rPr lang="pt-BR" sz="3600" b="1" dirty="0" smtClean="0">
                <a:latin typeface="Montserrat" panose="00000500000000000000" pitchFamily="2" charset="0"/>
              </a:rPr>
              <a:t>”</a:t>
            </a:r>
            <a:endParaRPr lang="pt-BR" sz="36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11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100633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Montserrat" panose="00000500000000000000" pitchFamily="2" charset="0"/>
              </a:rPr>
              <a:t>A </a:t>
            </a:r>
            <a:r>
              <a:rPr lang="pt-BR" sz="3600" b="1" dirty="0" smtClean="0">
                <a:latin typeface="Montserrat" panose="00000500000000000000" pitchFamily="2" charset="0"/>
              </a:rPr>
              <a:t>análise da base de conhecimento</a:t>
            </a:r>
            <a:r>
              <a:rPr lang="pt-BR" sz="3600" dirty="0" smtClean="0">
                <a:latin typeface="Montserrat" panose="00000500000000000000" pitchFamily="2" charset="0"/>
              </a:rPr>
              <a:t> também é essencial. Dados como </a:t>
            </a:r>
            <a:r>
              <a:rPr lang="pt-BR" sz="3600" b="1" dirty="0" smtClean="0">
                <a:latin typeface="Montserrat" panose="00000500000000000000" pitchFamily="2" charset="0"/>
              </a:rPr>
              <a:t>frequência de palavras</a:t>
            </a:r>
            <a:r>
              <a:rPr lang="pt-BR" sz="3600" dirty="0" smtClean="0">
                <a:latin typeface="Montserrat" panose="00000500000000000000" pitchFamily="2" charset="0"/>
              </a:rPr>
              <a:t> ou frases para determinada classe e quantidade de exemplos treinados, podem ser responsáveis pelo </a:t>
            </a:r>
            <a:r>
              <a:rPr lang="pt-BR" sz="3600" b="1" dirty="0" smtClean="0">
                <a:latin typeface="Montserrat" panose="00000500000000000000" pitchFamily="2" charset="0"/>
              </a:rPr>
              <a:t>desbalanceamento.</a:t>
            </a:r>
            <a:r>
              <a:rPr lang="pt-BR" sz="3600" dirty="0" smtClean="0">
                <a:latin typeface="Montserrat" panose="00000500000000000000" pitchFamily="2" charset="0"/>
              </a:rPr>
              <a:t> </a:t>
            </a:r>
            <a:endParaRPr lang="pt-BR" sz="3600" dirty="0">
              <a:latin typeface="Montserrat" panose="000005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77240" y="1636776"/>
            <a:ext cx="298704" cy="265175"/>
          </a:xfrm>
          <a:prstGeom prst="rect">
            <a:avLst/>
          </a:prstGeom>
          <a:solidFill>
            <a:srgbClr val="8837E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97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3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05756" y="1124500"/>
            <a:ext cx="58530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EX:</a:t>
            </a:r>
          </a:p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“Eu não disse que sim”</a:t>
            </a:r>
          </a:p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“Claro que não”</a:t>
            </a:r>
            <a:endParaRPr lang="pt-BR" sz="3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pt-BR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...</a:t>
            </a:r>
            <a: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pt-BR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 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5756" y="3788873"/>
            <a:ext cx="111291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Muitas vezes o </a:t>
            </a:r>
            <a:r>
              <a:rPr lang="pt-BR" sz="32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bot</a:t>
            </a:r>
            <a:r>
              <a:rPr lang="pt-BR" sz="32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pode classificar uma frase como essa com a intenção oposta. E isso pode acontecer devido ao peso que determinadas palavras ou conjuntos de palavras, tem para cada intenção. </a:t>
            </a:r>
            <a:endParaRPr lang="pt-BR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5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 explicativo retangular 4"/>
          <p:cNvSpPr/>
          <p:nvPr/>
        </p:nvSpPr>
        <p:spPr>
          <a:xfrm>
            <a:off x="3888827" y="3206600"/>
            <a:ext cx="7278414" cy="3215221"/>
          </a:xfrm>
          <a:prstGeom prst="wedgeRectCallout">
            <a:avLst>
              <a:gd name="adj1" fmla="val 64572"/>
              <a:gd name="adj2" fmla="val 19318"/>
            </a:avLst>
          </a:prstGeom>
          <a:solidFill>
            <a:srgbClr val="671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o explicativo retangular 3"/>
          <p:cNvSpPr/>
          <p:nvPr/>
        </p:nvSpPr>
        <p:spPr>
          <a:xfrm>
            <a:off x="1004054" y="1124608"/>
            <a:ext cx="6195532" cy="1387365"/>
          </a:xfrm>
          <a:prstGeom prst="wedgeRectCallout">
            <a:avLst>
              <a:gd name="adj1" fmla="val -66393"/>
              <a:gd name="adj2" fmla="val 21591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571611" y="1530201"/>
            <a:ext cx="5459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Olá, no que posso ajudar? </a:t>
            </a:r>
            <a:endParaRPr lang="pt-BR" sz="3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130880" y="3739611"/>
            <a:ext cx="69207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Olá, é que eu fiz um pedido para pagar no cartão, mas o meu cachorro comeu o cartão e eu lembrei que não gosto desse sabor de pizza</a:t>
            </a:r>
            <a:endParaRPr lang="pt-BR" sz="3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4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100633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Montserrat" panose="00000500000000000000" pitchFamily="2" charset="0"/>
              </a:rPr>
              <a:t>Imagine que eu tenha uma intenção para </a:t>
            </a:r>
            <a:r>
              <a:rPr lang="pt-BR" sz="3600" b="1" dirty="0" smtClean="0">
                <a:latin typeface="Montserrat" panose="00000500000000000000" pitchFamily="2" charset="0"/>
              </a:rPr>
              <a:t>“Trocar sabor de Pizza”</a:t>
            </a:r>
            <a:r>
              <a:rPr lang="pt-BR" sz="3600" dirty="0" smtClean="0">
                <a:latin typeface="Montserrat" panose="00000500000000000000" pitchFamily="2" charset="0"/>
              </a:rPr>
              <a:t> e outra </a:t>
            </a:r>
            <a:r>
              <a:rPr lang="pt-BR" sz="3600" b="1" dirty="0" smtClean="0">
                <a:latin typeface="Montserrat" panose="00000500000000000000" pitchFamily="2" charset="0"/>
              </a:rPr>
              <a:t>“Mudar forma de pagamento”</a:t>
            </a:r>
            <a:r>
              <a:rPr lang="pt-BR" sz="3600" dirty="0" smtClean="0">
                <a:latin typeface="Montserrat" panose="00000500000000000000" pitchFamily="2" charset="0"/>
              </a:rPr>
              <a:t>.</a:t>
            </a:r>
          </a:p>
          <a:p>
            <a:endParaRPr lang="pt-BR" sz="3600" dirty="0">
              <a:latin typeface="Montserrat" panose="00000500000000000000" pitchFamily="2" charset="0"/>
            </a:endParaRPr>
          </a:p>
          <a:p>
            <a:r>
              <a:rPr lang="pt-BR" sz="3600" dirty="0" smtClean="0">
                <a:latin typeface="Montserrat" panose="00000500000000000000" pitchFamily="2" charset="0"/>
              </a:rPr>
              <a:t>Como priorizar uma intenção?</a:t>
            </a:r>
          </a:p>
          <a:p>
            <a:endParaRPr lang="pt-BR" sz="3600" dirty="0" smtClean="0">
              <a:latin typeface="Montserrat" panose="000005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77240" y="1636776"/>
            <a:ext cx="298704" cy="265175"/>
          </a:xfrm>
          <a:prstGeom prst="rect">
            <a:avLst/>
          </a:prstGeom>
          <a:solidFill>
            <a:srgbClr val="8837E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33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88136" y="1435608"/>
            <a:ext cx="100633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Montserrat" panose="00000500000000000000" pitchFamily="2" charset="0"/>
              </a:rPr>
              <a:t>Podemos realizar truques no </a:t>
            </a:r>
            <a:r>
              <a:rPr lang="pt-BR" sz="3600" b="1" dirty="0" smtClean="0">
                <a:latin typeface="Montserrat" panose="00000500000000000000" pitchFamily="2" charset="0"/>
              </a:rPr>
              <a:t>pré</a:t>
            </a:r>
            <a:r>
              <a:rPr lang="pt-BR" sz="3600" b="1" dirty="0">
                <a:latin typeface="Montserrat" panose="00000500000000000000" pitchFamily="2" charset="0"/>
              </a:rPr>
              <a:t>-</a:t>
            </a:r>
            <a:r>
              <a:rPr lang="pt-BR" sz="3600" b="1" dirty="0" smtClean="0">
                <a:latin typeface="Montserrat" panose="00000500000000000000" pitchFamily="2" charset="0"/>
              </a:rPr>
              <a:t>processamento</a:t>
            </a:r>
            <a:r>
              <a:rPr lang="pt-BR" sz="3600" dirty="0" smtClean="0">
                <a:latin typeface="Montserrat" panose="00000500000000000000" pitchFamily="2" charset="0"/>
              </a:rPr>
              <a:t> dos dados, mas a longo prazo talvez isso implique em outras coisas.</a:t>
            </a:r>
          </a:p>
          <a:p>
            <a:endParaRPr lang="pt-BR" sz="3600" dirty="0">
              <a:latin typeface="Montserrat" panose="00000500000000000000" pitchFamily="2" charset="0"/>
            </a:endParaRPr>
          </a:p>
          <a:p>
            <a:endParaRPr lang="pt-BR" sz="3600" dirty="0" smtClean="0">
              <a:latin typeface="Montserrat" panose="00000500000000000000" pitchFamily="2" charset="0"/>
            </a:endParaRPr>
          </a:p>
          <a:p>
            <a:endParaRPr lang="pt-BR" sz="3600" dirty="0" smtClean="0">
              <a:latin typeface="Montserrat" panose="000005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77240" y="1636776"/>
            <a:ext cx="298704" cy="265175"/>
          </a:xfrm>
          <a:prstGeom prst="rect">
            <a:avLst/>
          </a:prstGeom>
          <a:solidFill>
            <a:srgbClr val="8837E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67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10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2729" y="1971635"/>
            <a:ext cx="100633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“ </a:t>
            </a:r>
            <a:r>
              <a:rPr lang="pt-BR" sz="36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Talvez a maior dificuldade no desenvolvimento de </a:t>
            </a:r>
            <a:r>
              <a:rPr lang="pt-BR" sz="3600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bots</a:t>
            </a:r>
            <a:r>
              <a:rPr lang="pt-BR" sz="36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com IA atualmente, seja as </a:t>
            </a:r>
            <a:r>
              <a:rPr lang="pt-BR" sz="36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limitações</a:t>
            </a:r>
            <a:r>
              <a:rPr lang="pt-BR" sz="36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quanto ao aprendizado, e isso nos desafia a ser </a:t>
            </a:r>
            <a:r>
              <a:rPr lang="pt-BR" sz="36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criativos na resolução de problemas ”</a:t>
            </a:r>
            <a:endParaRPr lang="pt-BR" sz="36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64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63" descr="Uma imagem contendo pessoa, interior, mesa, mulher&#10;&#10;Descrição gerada com muito alta confiança"/>
          <p:cNvPicPr preferRelativeResize="0"/>
          <p:nvPr/>
        </p:nvPicPr>
        <p:blipFill rotWithShape="1">
          <a:blip r:embed="rId3">
            <a:alphaModFix/>
          </a:blip>
          <a:srcRect t="3570" b="-1131"/>
          <a:stretch/>
        </p:blipFill>
        <p:spPr>
          <a:xfrm>
            <a:off x="6583682" y="1"/>
            <a:ext cx="5684836" cy="69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63"/>
          <p:cNvSpPr txBox="1"/>
          <p:nvPr/>
        </p:nvSpPr>
        <p:spPr>
          <a:xfrm>
            <a:off x="0" y="2529059"/>
            <a:ext cx="6584000" cy="11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5400"/>
            </a:pPr>
            <a:r>
              <a:rPr lang="pt-BR" sz="6600" b="1" dirty="0">
                <a:solidFill>
                  <a:schemeClr val="dk1"/>
                </a:solidFill>
                <a:latin typeface="Montserrat" panose="00000500000000000000" pitchFamily="2" charset="0"/>
                <a:ea typeface="Calibri"/>
                <a:cs typeface="Calibri"/>
                <a:sym typeface="Calibri"/>
              </a:rPr>
              <a:t>Obrigada!</a:t>
            </a:r>
            <a:endParaRPr sz="6600" b="1" dirty="0">
              <a:latin typeface="Montserrat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12;p38"/>
          <p:cNvSpPr txBox="1"/>
          <p:nvPr/>
        </p:nvSpPr>
        <p:spPr>
          <a:xfrm>
            <a:off x="998592" y="5262848"/>
            <a:ext cx="2939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 err="1">
                <a:solidFill>
                  <a:schemeClr val="dk1"/>
                </a:solidFill>
                <a:latin typeface="Montserrat" panose="00000500000000000000" charset="0"/>
                <a:ea typeface="Calibri"/>
                <a:cs typeface="Calibri"/>
                <a:sym typeface="Calibri"/>
              </a:rPr>
              <a:t>LeticiaSPedroso</a:t>
            </a:r>
            <a:endParaRPr sz="1900" dirty="0">
              <a:solidFill>
                <a:schemeClr val="dk1"/>
              </a:solidFill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21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727" y="5672161"/>
            <a:ext cx="346848" cy="34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4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727" y="5330651"/>
            <a:ext cx="301535" cy="30153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15;p38"/>
          <p:cNvSpPr/>
          <p:nvPr/>
        </p:nvSpPr>
        <p:spPr>
          <a:xfrm>
            <a:off x="998587" y="5660922"/>
            <a:ext cx="51072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>
                <a:latin typeface="Montserrat" panose="00000500000000000000" charset="0"/>
                <a:ea typeface="Calibri"/>
                <a:cs typeface="Calibri"/>
                <a:sym typeface="Calibri"/>
              </a:rPr>
              <a:t>linkedin.com/in/</a:t>
            </a:r>
            <a:r>
              <a:rPr lang="pt-BR" sz="1900" dirty="0" err="1">
                <a:latin typeface="Montserrat" panose="00000500000000000000" charset="0"/>
                <a:ea typeface="Calibri"/>
                <a:cs typeface="Calibri"/>
                <a:sym typeface="Calibri"/>
              </a:rPr>
              <a:t>leticiaspedroso</a:t>
            </a:r>
            <a:endParaRPr sz="19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16;p38"/>
          <p:cNvSpPr txBox="1"/>
          <p:nvPr/>
        </p:nvSpPr>
        <p:spPr>
          <a:xfrm>
            <a:off x="998580" y="6068042"/>
            <a:ext cx="33492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pt-BR" sz="1900" dirty="0">
                <a:latin typeface="Montserrat" panose="00000500000000000000" charset="0"/>
                <a:ea typeface="Calibri"/>
                <a:cs typeface="Calibri"/>
                <a:sym typeface="Calibri"/>
              </a:rPr>
              <a:t>@</a:t>
            </a:r>
            <a:r>
              <a:rPr lang="pt-BR" sz="1900" dirty="0" err="1">
                <a:latin typeface="Montserrat" panose="00000500000000000000" charset="0"/>
                <a:ea typeface="Calibri"/>
                <a:cs typeface="Calibri"/>
                <a:sym typeface="Calibri"/>
              </a:rPr>
              <a:t>pedrososleticia</a:t>
            </a:r>
            <a:endParaRPr sz="1900" dirty="0">
              <a:latin typeface="Montserrat" panose="00000500000000000000" charset="0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21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061" y="6079215"/>
            <a:ext cx="346833" cy="346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86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470</Words>
  <Application>Microsoft Office PowerPoint</Application>
  <PresentationFormat>Widescreen</PresentationFormat>
  <Paragraphs>67</Paragraphs>
  <Slides>28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Montserrat</vt:lpstr>
      <vt:lpstr>Roboto</vt:lpstr>
      <vt:lpstr>Tema do Office</vt:lpstr>
      <vt:lpstr>Desafios de um chatbot em produção</vt:lpstr>
      <vt:lpstr>Apresentação do PowerPoint</vt:lpstr>
      <vt:lpstr>De onde vem a inteligência do Bot?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Everis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Leticia Silva Pedroso</dc:creator>
  <cp:lastModifiedBy>Leticia Silva Pedroso</cp:lastModifiedBy>
  <cp:revision>62</cp:revision>
  <dcterms:created xsi:type="dcterms:W3CDTF">2019-09-26T02:33:13Z</dcterms:created>
  <dcterms:modified xsi:type="dcterms:W3CDTF">2019-10-07T17:59:27Z</dcterms:modified>
</cp:coreProperties>
</file>